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LexRank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Rotten Tomatoes</c:v>
                </c:pt>
                <c:pt idx="1">
                  <c:v>Yelp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 formatCode="0.00">
                  <c:v>10.5</c:v>
                </c:pt>
                <c:pt idx="1">
                  <c:v>13.37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93-6B4F-8122-623704821C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SentiNeuron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Rotten Tomatoes</c:v>
                </c:pt>
                <c:pt idx="1">
                  <c:v>Yelp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11.74</c:v>
                </c:pt>
                <c:pt idx="1">
                  <c:v>14.56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93-6B4F-8122-623704821C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Opinosis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Rotten Tomatoes</c:v>
                </c:pt>
                <c:pt idx="1">
                  <c:v>Yelp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12.19</c:v>
                </c:pt>
                <c:pt idx="1">
                  <c:v>13.54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93-6B4F-8122-623704821C5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MeanSum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Rotten Tomatoes</c:v>
                </c:pt>
                <c:pt idx="1">
                  <c:v>Yelp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12.26</c:v>
                </c:pt>
                <c:pt idx="1">
                  <c:v>15.91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493-6B4F-8122-623704821C5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DenoiseSum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Rotten Tomatoes</c:v>
                </c:pt>
                <c:pt idx="1">
                  <c:v>Yelp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16.27</c:v>
                </c:pt>
                <c:pt idx="1">
                  <c:v>17.649999999999999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93-6B4F-8122-623704821C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97680208"/>
        <c:axId val="1697701824"/>
      </c:barChart>
      <c:catAx>
        <c:axId val="169768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697701824"/>
        <c:crosses val="autoZero"/>
        <c:auto val="1"/>
        <c:lblAlgn val="ctr"/>
        <c:lblOffset val="100"/>
        <c:noMultiLvlLbl val="0"/>
      </c:catAx>
      <c:valAx>
        <c:axId val="1697701824"/>
        <c:scaling>
          <c:orientation val="minMax"/>
          <c:max val="19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altLang="ko-KR" sz="1800" dirty="0">
                    <a:latin typeface="Helvetica" pitchFamily="2" charset="0"/>
                  </a:rPr>
                  <a:t>ROUGE-L</a:t>
                </a:r>
                <a:endParaRPr lang="ko-KR" altLang="en-US" sz="1800" dirty="0">
                  <a:latin typeface="Helvetica" pitchFamily="2" charset="0"/>
                </a:endParaRPr>
              </a:p>
            </c:rich>
          </c:tx>
          <c:layout>
            <c:manualLayout>
              <c:xMode val="edge"/>
              <c:yMode val="edge"/>
              <c:x val="5.983350737659987E-3"/>
              <c:y val="0.3676227283108886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ko-Kore-KR"/>
            </a:p>
          </c:txPr>
        </c:title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69768020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SentiNeuron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Informativeness</c:v>
                </c:pt>
                <c:pt idx="1">
                  <c:v>Coherence</c:v>
                </c:pt>
                <c:pt idx="2">
                  <c:v>Grammaticality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11.8</c:v>
                </c:pt>
                <c:pt idx="1">
                  <c:v>8.3000000000000007</c:v>
                </c:pt>
                <c:pt idx="2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9-E647-95BD-65BB48F71E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MeanSum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Informativeness</c:v>
                </c:pt>
                <c:pt idx="1">
                  <c:v>Coherence</c:v>
                </c:pt>
                <c:pt idx="2">
                  <c:v>Grammaticality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-32.1</c:v>
                </c:pt>
                <c:pt idx="1">
                  <c:v>-34.4</c:v>
                </c:pt>
                <c:pt idx="2">
                  <c:v>-46.8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9-E647-95BD-65BB48F71E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DenoiseSum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Informativeness</c:v>
                </c:pt>
                <c:pt idx="1">
                  <c:v>Coherence</c:v>
                </c:pt>
                <c:pt idx="2">
                  <c:v>Grammaticality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20.3</c:v>
                </c:pt>
                <c:pt idx="1">
                  <c:v>26.1</c:v>
                </c:pt>
                <c:pt idx="2">
                  <c:v>21.4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29-E647-95BD-65BB48F71E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590288"/>
        <c:axId val="1673093664"/>
      </c:barChart>
      <c:catAx>
        <c:axId val="1711590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b="1" dirty="0">
                    <a:latin typeface="Helvetica" pitchFamily="2" charset="0"/>
                  </a:rPr>
                  <a:t>Rotten Tomatoes</a:t>
                </a:r>
                <a:endParaRPr lang="ko-KR" altLang="en-US" sz="1800" b="1" dirty="0">
                  <a:latin typeface="Helvetica" pitchFamily="2" charset="0"/>
                </a:endParaRPr>
              </a:p>
            </c:rich>
          </c:tx>
          <c:layout>
            <c:manualLayout>
              <c:xMode val="edge"/>
              <c:yMode val="edge"/>
              <c:x val="0.34859998478451065"/>
              <c:y val="0.936553114107333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673093664"/>
        <c:crosses val="autoZero"/>
        <c:auto val="1"/>
        <c:lblAlgn val="ctr"/>
        <c:lblOffset val="100"/>
        <c:noMultiLvlLbl val="0"/>
      </c:catAx>
      <c:valAx>
        <c:axId val="1673093664"/>
        <c:scaling>
          <c:orientation val="minMax"/>
          <c:min val="-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711590288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SentiNeuron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Informativeness</c:v>
                </c:pt>
                <c:pt idx="1">
                  <c:v>Coherence</c:v>
                </c:pt>
                <c:pt idx="2">
                  <c:v>Grammaticality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-24.8</c:v>
                </c:pt>
                <c:pt idx="1">
                  <c:v>-0.8</c:v>
                </c:pt>
                <c:pt idx="2">
                  <c:v>9.3000000000000007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9-E647-95BD-65BB48F71E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MeanSum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Informativeness</c:v>
                </c:pt>
                <c:pt idx="1">
                  <c:v>Coherence</c:v>
                </c:pt>
                <c:pt idx="2">
                  <c:v>Grammaticality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6.3</c:v>
                </c:pt>
                <c:pt idx="1">
                  <c:v>-7.5</c:v>
                </c:pt>
                <c:pt idx="2">
                  <c:v>-10.8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9-E647-95BD-65BB48F71E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DenoiseSum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Informativeness</c:v>
                </c:pt>
                <c:pt idx="1">
                  <c:v>Coherence</c:v>
                </c:pt>
                <c:pt idx="2">
                  <c:v>Grammaticality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18.5</c:v>
                </c:pt>
                <c:pt idx="1">
                  <c:v>8.1999999999999993</c:v>
                </c:pt>
                <c:pt idx="2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29-E647-95BD-65BB48F71E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590288"/>
        <c:axId val="1673093664"/>
      </c:barChart>
      <c:catAx>
        <c:axId val="1711590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800" b="1" dirty="0">
                    <a:latin typeface="Helvetica" pitchFamily="2" charset="0"/>
                  </a:rPr>
                  <a:t>Yelp</a:t>
                </a:r>
                <a:endParaRPr lang="ko-KR" altLang="en-US" sz="1800" b="1" dirty="0">
                  <a:latin typeface="Helvetica" pitchFamily="2" charset="0"/>
                </a:endParaRPr>
              </a:p>
            </c:rich>
          </c:tx>
          <c:layout>
            <c:manualLayout>
              <c:xMode val="edge"/>
              <c:yMode val="edge"/>
              <c:x val="0.47903476739320627"/>
              <c:y val="0.9365531141073331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ore-KR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673093664"/>
        <c:crosses val="autoZero"/>
        <c:auto val="1"/>
        <c:lblAlgn val="ctr"/>
        <c:lblOffset val="100"/>
        <c:noMultiLvlLbl val="0"/>
      </c:catAx>
      <c:valAx>
        <c:axId val="1673093664"/>
        <c:scaling>
          <c:orientation val="minMax"/>
          <c:max val="20"/>
          <c:min val="-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71159028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MeanSum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Fully Supported</c:v>
                </c:pt>
                <c:pt idx="1">
                  <c:v>Partially Supported</c:v>
                </c:pt>
                <c:pt idx="2">
                  <c:v>Not Supported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0.41699999999999998</c:v>
                </c:pt>
                <c:pt idx="1">
                  <c:v>0.20399999999999999</c:v>
                </c:pt>
                <c:pt idx="2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29-E647-95BD-65BB48F71E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DenoiseSum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Fully Supported</c:v>
                </c:pt>
                <c:pt idx="1">
                  <c:v>Partially Supported</c:v>
                </c:pt>
                <c:pt idx="2">
                  <c:v>Not Supported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0.55100000000000005</c:v>
                </c:pt>
                <c:pt idx="1">
                  <c:v>0.24299999999999999</c:v>
                </c:pt>
                <c:pt idx="2">
                  <c:v>0.20499999999999999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29-E647-95BD-65BB48F71E9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Fully Supported</c:v>
                </c:pt>
                <c:pt idx="1">
                  <c:v>Partially Supported</c:v>
                </c:pt>
                <c:pt idx="2">
                  <c:v>Not Supported</c:v>
                </c:pt>
              </c:strCache>
            </c:strRef>
          </c:cat>
          <c:val>
            <c:numRef>
              <c:f>Sheet1!$D$2:$D$4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0.23599999999999999</c:v>
                </c:pt>
                <c:pt idx="2">
                  <c:v>0.128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29-E647-95BD-65BB48F71E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11590288"/>
        <c:axId val="1673093664"/>
      </c:barChart>
      <c:catAx>
        <c:axId val="171159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673093664"/>
        <c:crosses val="autoZero"/>
        <c:auto val="1"/>
        <c:lblAlgn val="ctr"/>
        <c:lblOffset val="100"/>
        <c:noMultiLvlLbl val="0"/>
      </c:catAx>
      <c:valAx>
        <c:axId val="167309366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endParaRPr lang="ko-Kore-KR"/>
          </a:p>
        </c:txPr>
        <c:crossAx val="1711590288"/>
        <c:crosses val="autoZero"/>
        <c:crossBetween val="between"/>
        <c:majorUnit val="0.25"/>
        <c:minorUnit val="0.25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B9908-360F-A946-8684-0FF0D194B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616F5-8447-9146-B93F-4F7DC934C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C16E5-65A8-AB4B-B780-9CB81748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63940-D1B0-CC4D-9A23-C7075C3E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17A8C6-7EBE-EA4C-A9A3-A31E14CFD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243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1D4CA-D6F6-D143-AA55-7E799E18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08250E-6778-6A45-AEDE-F47A4C474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64096E-78C7-E94A-8512-582919E03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90E0F8-E6CC-9046-9610-BCB97EB5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37739-56B4-9849-AEDF-6E156A5E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38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15C273-EFC9-6643-9B09-C2042A903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1FCCAC-2187-3B41-8DE8-3083EFAD2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B94BD-F527-FF47-91E6-40CF49E6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C33176-C4F0-484F-A6DA-D206EB32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7E114-9A88-FE4E-BF8A-9CDE4014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731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9912F-FDB2-1A4C-9E7A-BB53CC39F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93A5A-EC28-D547-B306-0C7B6C1B2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EE740-0997-B549-846F-7A28063B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C60AF-2D16-164E-B1D1-E5C88E16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1762C-35A2-074B-A232-CA2225B4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031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B256B-C715-2E40-B582-343F54E0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304D1E-418F-A24E-BB49-5D3C91A9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56064-D429-AA44-9BF9-3F5EC238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2D3148-0702-B94D-86E0-8AAB28124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B1DBD-4E8B-E646-A975-85BA44D5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4065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4C201-E871-CA4A-9A03-7ED848BF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DB612E-26A1-2D46-B8E6-7224E4C8CF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F0C732-DF16-C949-8DD2-DA443CAD4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C37848-2328-F94F-BFC5-9C1A5406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F6616-700D-CB44-BF46-4605CEDD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B50B1-3CCF-2543-B6D3-077F30B4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2708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B4F6A-DDB6-9547-9940-8ABF4B61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E3E0F9-C67A-6747-9775-E267B1210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0E4ADC-08E7-6744-8F59-CE432B53C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28F550-3F08-BA4C-8D7D-821F13B8A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DFB350-7DEF-644A-83DC-B511E4FD3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C2B71-16D8-FB4F-931C-E3750122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BCB9CC-9743-2940-9769-344E3AE1C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0CBFB4-8CE8-A74A-96EC-0D4C2E86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859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0E00E-B9F7-7444-9532-7C24E93F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5D1F22-17B8-BF4A-9960-7BABEDA62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58E9BD-B9FD-F744-AA8A-00086B22E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4F4C59-BAF5-5A43-A8F5-01ED4003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3102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13566C-48E0-EA4A-92C1-B854ED595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9C35D0-746C-F94E-A43B-E96E2DCF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8A5C78-88F6-8B46-829D-3FECB6C6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899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5E7C7-66A5-B54F-83AC-40973723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C1D98A-8FD4-E84C-921B-45F4FDC3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04047E-0C45-824D-95EA-3D051B0DF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0C294-86BE-034A-8D50-C401C623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1C03D1-5581-6F41-A979-40FC6126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17F379-7A84-EB4B-B8FC-9B2406D9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933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06978-9969-2248-8064-AE74DB7D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CAE884-F127-A241-BF34-4E10B7F48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739C7C-C991-F94E-814A-8B43823ED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0BBC43-A5AF-804F-A967-9C8B2D87E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5FA5C3-D42C-B94E-80B7-42FD490F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068AD0-D039-7040-8CA9-49D7720C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550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A523A8-E1FF-324E-9986-DFBF2767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34F8A-6CD2-D647-92EE-D8BDA050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FBCF4-3A43-5240-A958-C37AE4F16E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9B7C2-D056-C542-A278-DAC0065B3F76}" type="datetimeFigureOut">
              <a:rPr kumimoji="1" lang="ko-Kore-KR" altLang="en-US" smtClean="0"/>
              <a:t>2020. 6. 3.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1675E6-80B0-884F-8CD3-C6A336995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06D89-63AB-624E-B8E1-003DCF50A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3EFFE-A3A4-754D-B583-EF03F308001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767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ktamplayo/DenoiseSu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D87CE-E664-C947-BF5B-7BF7ED9A7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9145"/>
          </a:xfrm>
        </p:spPr>
        <p:txBody>
          <a:bodyPr>
            <a:normAutofit/>
          </a:bodyPr>
          <a:lstStyle/>
          <a:p>
            <a:r>
              <a:rPr kumimoji="1" lang="en-US" altLang="ko-Kore-KR" sz="4000" dirty="0">
                <a:latin typeface="Helvetica" pitchFamily="2" charset="0"/>
              </a:rPr>
              <a:t>Unsupervised Opinion Summarization with Noising and Denoising</a:t>
            </a:r>
            <a:endParaRPr kumimoji="1" lang="ko-Kore-KR" altLang="en-US" sz="4000" dirty="0">
              <a:latin typeface="Helvetica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89A79D-D8C9-4744-B2A8-3AC2C366F8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7884"/>
            <a:ext cx="9144000" cy="1655762"/>
          </a:xfrm>
        </p:spPr>
        <p:txBody>
          <a:bodyPr/>
          <a:lstStyle/>
          <a:p>
            <a:r>
              <a:rPr kumimoji="1" lang="en-US" altLang="ko-Kore-KR" b="1" dirty="0">
                <a:latin typeface="Helvetica" pitchFamily="2" charset="0"/>
              </a:rPr>
              <a:t>Reinald Kim Amplayo </a:t>
            </a:r>
            <a:r>
              <a:rPr kumimoji="1" lang="en-US" altLang="ko-Kore-KR" dirty="0">
                <a:latin typeface="Helvetica" pitchFamily="2" charset="0"/>
              </a:rPr>
              <a:t>and</a:t>
            </a:r>
            <a:r>
              <a:rPr kumimoji="1" lang="en-US" altLang="ko-Kore-KR" b="1" dirty="0">
                <a:latin typeface="Helvetica" pitchFamily="2" charset="0"/>
              </a:rPr>
              <a:t> Mirella </a:t>
            </a:r>
            <a:r>
              <a:rPr kumimoji="1" lang="en-US" altLang="ko-Kore-KR" b="1" dirty="0" err="1">
                <a:latin typeface="Helvetica" pitchFamily="2" charset="0"/>
              </a:rPr>
              <a:t>Lapata</a:t>
            </a:r>
            <a:endParaRPr kumimoji="1" lang="en-US" altLang="ko-Kore-KR" b="1" dirty="0">
              <a:latin typeface="Helvetica" pitchFamily="2" charset="0"/>
            </a:endParaRPr>
          </a:p>
          <a:p>
            <a:r>
              <a:rPr kumimoji="1" lang="en-US" altLang="ko-Kore-KR" dirty="0">
                <a:latin typeface="Helvetica" pitchFamily="2" charset="0"/>
              </a:rPr>
              <a:t>ILCC, School of Informatics, University of Edinburgh</a:t>
            </a:r>
          </a:p>
          <a:p>
            <a:r>
              <a:rPr kumimoji="1" lang="en-US" altLang="ko-Kore-KR" dirty="0">
                <a:latin typeface="Helvetica" pitchFamily="2" charset="0"/>
              </a:rPr>
              <a:t>ACL 2020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E2DA2-9C01-7E44-9351-FE3D7DB6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239" y="3036029"/>
            <a:ext cx="3431522" cy="15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64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Noising and Denoising: Motivation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0DB3F-3BAB-624C-A390-53A0674E6630}"/>
              </a:ext>
            </a:extLst>
          </p:cNvPr>
          <p:cNvSpPr txBox="1"/>
          <p:nvPr/>
        </p:nvSpPr>
        <p:spPr>
          <a:xfrm>
            <a:off x="838200" y="1918009"/>
            <a:ext cx="342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Burgers here are very delicious, but they were too expensive.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E1D8C-8DF9-3646-AFEC-36B48CF0D7C8}"/>
              </a:ext>
            </a:extLst>
          </p:cNvPr>
          <p:cNvSpPr txBox="1"/>
          <p:nvPr/>
        </p:nvSpPr>
        <p:spPr>
          <a:xfrm>
            <a:off x="838199" y="2754350"/>
            <a:ext cx="342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 waiter was rude to me. Too bad since the food was great…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16A3-3C19-1D49-8868-E880D045FB7A}"/>
              </a:ext>
            </a:extLst>
          </p:cNvPr>
          <p:cNvSpPr txBox="1"/>
          <p:nvPr/>
        </p:nvSpPr>
        <p:spPr>
          <a:xfrm>
            <a:off x="838199" y="3590691"/>
            <a:ext cx="362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I did not like the food here, and so are the staffs! Not recommend.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30B1A-6898-B740-AB90-4643641BEA15}"/>
              </a:ext>
            </a:extLst>
          </p:cNvPr>
          <p:cNvSpPr txBox="1"/>
          <p:nvPr/>
        </p:nvSpPr>
        <p:spPr>
          <a:xfrm>
            <a:off x="793595" y="4438183"/>
            <a:ext cx="372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Great ambience and amazing food. Will come back for sure.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4944E-A445-184B-8CB1-F7B785AF1CA2}"/>
              </a:ext>
            </a:extLst>
          </p:cNvPr>
          <p:cNvSpPr txBox="1"/>
          <p:nvPr/>
        </p:nvSpPr>
        <p:spPr>
          <a:xfrm>
            <a:off x="838200" y="5263373"/>
            <a:ext cx="362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Worst service ever! There is also no parking and the location is bad.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874609-43C8-9A4D-82CF-30E6C423A464}"/>
              </a:ext>
            </a:extLst>
          </p:cNvPr>
          <p:cNvSpPr txBox="1"/>
          <p:nvPr/>
        </p:nvSpPr>
        <p:spPr>
          <a:xfrm>
            <a:off x="7729653" y="3452190"/>
            <a:ext cx="3624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 food here is delicious, especially the burger. The service is awful, and the staff is rude.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C0864EC2-CF64-FD4B-924C-77291AF67B75}"/>
              </a:ext>
            </a:extLst>
          </p:cNvPr>
          <p:cNvSpPr/>
          <p:nvPr/>
        </p:nvSpPr>
        <p:spPr>
          <a:xfrm>
            <a:off x="4675737" y="3767482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C92BB410-FAE3-884F-9D57-8CD8AB248B28}"/>
              </a:ext>
            </a:extLst>
          </p:cNvPr>
          <p:cNvSpPr/>
          <p:nvPr/>
        </p:nvSpPr>
        <p:spPr>
          <a:xfrm>
            <a:off x="6925248" y="3767482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5A002-F27A-CA4F-8418-B9228773CF03}"/>
              </a:ext>
            </a:extLst>
          </p:cNvPr>
          <p:cNvSpPr/>
          <p:nvPr/>
        </p:nvSpPr>
        <p:spPr>
          <a:xfrm>
            <a:off x="838199" y="1918009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C06019-E5E6-FB40-9FA1-D19BFE5D154D}"/>
              </a:ext>
            </a:extLst>
          </p:cNvPr>
          <p:cNvSpPr/>
          <p:nvPr/>
        </p:nvSpPr>
        <p:spPr>
          <a:xfrm>
            <a:off x="838199" y="2754351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D38B3-A9E7-EC46-99B7-603522D604AE}"/>
              </a:ext>
            </a:extLst>
          </p:cNvPr>
          <p:cNvSpPr/>
          <p:nvPr/>
        </p:nvSpPr>
        <p:spPr>
          <a:xfrm>
            <a:off x="838199" y="3590693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C071F7-2573-5844-AD06-FFB3C98370D6}"/>
              </a:ext>
            </a:extLst>
          </p:cNvPr>
          <p:cNvSpPr/>
          <p:nvPr/>
        </p:nvSpPr>
        <p:spPr>
          <a:xfrm>
            <a:off x="838199" y="4449337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4CB088-1460-E44A-9709-52BCF2DE8FCC}"/>
              </a:ext>
            </a:extLst>
          </p:cNvPr>
          <p:cNvSpPr/>
          <p:nvPr/>
        </p:nvSpPr>
        <p:spPr>
          <a:xfrm>
            <a:off x="838199" y="5296830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280EBA-F163-0944-9055-B1E2246FD1D3}"/>
              </a:ext>
            </a:extLst>
          </p:cNvPr>
          <p:cNvSpPr/>
          <p:nvPr/>
        </p:nvSpPr>
        <p:spPr>
          <a:xfrm>
            <a:off x="7718502" y="3434576"/>
            <a:ext cx="3624147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5EE766-ADBB-A843-AB52-A256C88D1A90}"/>
              </a:ext>
            </a:extLst>
          </p:cNvPr>
          <p:cNvSpPr/>
          <p:nvPr/>
        </p:nvSpPr>
        <p:spPr>
          <a:xfrm>
            <a:off x="5403273" y="3452190"/>
            <a:ext cx="1380539" cy="9289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kumimoji="1" lang="en-US" altLang="ko-Kore-KR" dirty="0" err="1">
                <a:latin typeface="Helvetica" pitchFamily="2" charset="0"/>
              </a:rPr>
              <a:t>DenoiseSum</a:t>
            </a:r>
            <a:endParaRPr kumimoji="1" lang="en-US" altLang="ko-Kore-KR" dirty="0">
              <a:latin typeface="Helvetica" pitchFamily="2" charset="0"/>
            </a:endParaRPr>
          </a:p>
          <a:p>
            <a:pPr algn="ctr"/>
            <a:r>
              <a:rPr kumimoji="1" lang="en-US" altLang="ko-Kore-KR" dirty="0">
                <a:latin typeface="Helvetica" pitchFamily="2" charset="0"/>
              </a:rPr>
              <a:t>(our model)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303CDC-8FA2-5D49-B0D9-033FF5314D94}"/>
              </a:ext>
            </a:extLst>
          </p:cNvPr>
          <p:cNvSpPr txBox="1"/>
          <p:nvPr/>
        </p:nvSpPr>
        <p:spPr>
          <a:xfrm>
            <a:off x="8138698" y="4428749"/>
            <a:ext cx="258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Helvetica" pitchFamily="2" charset="0"/>
              </a:rPr>
              <a:t>Summary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03136B-74F0-9D4C-8DB6-966B64BBBF8E}"/>
              </a:ext>
            </a:extLst>
          </p:cNvPr>
          <p:cNvSpPr txBox="1"/>
          <p:nvPr/>
        </p:nvSpPr>
        <p:spPr>
          <a:xfrm>
            <a:off x="1285713" y="6054350"/>
            <a:ext cx="258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Helvetica" pitchFamily="2" charset="0"/>
              </a:rPr>
              <a:t>Reviews</a:t>
            </a:r>
            <a:endParaRPr kumimoji="1" lang="ko-Kore-KR" alt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45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Synthetic Dataset Creation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7072434D-071D-EB4E-8858-FAC672DC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8906" cy="4351338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Summary Sampling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Filter out bad candidates using domain-specific constraints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Reviews with first-person pronouns, unnecessary symbols, etc.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86ECB5-A95C-7549-9904-5341D5ADE194}"/>
              </a:ext>
            </a:extLst>
          </p:cNvPr>
          <p:cNvSpPr txBox="1"/>
          <p:nvPr/>
        </p:nvSpPr>
        <p:spPr>
          <a:xfrm>
            <a:off x="7904967" y="1947111"/>
            <a:ext cx="201355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Helvetica" pitchFamily="2" charset="0"/>
              </a:rPr>
              <a:t>the movie is a fun comedy with fine performances .</a:t>
            </a:r>
            <a:endParaRPr kumimoji="1" lang="ko-KR" altLang="en-US" sz="1200" dirty="0">
              <a:latin typeface="Helvetica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D507A0-8AA3-A24A-9FD7-88F3F55B2695}"/>
              </a:ext>
            </a:extLst>
          </p:cNvPr>
          <p:cNvSpPr txBox="1"/>
          <p:nvPr/>
        </p:nvSpPr>
        <p:spPr>
          <a:xfrm>
            <a:off x="6348303" y="3225319"/>
            <a:ext cx="198035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Helvetica" pitchFamily="2" charset="0"/>
              </a:rPr>
              <a:t>the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film</a:t>
            </a:r>
            <a:r>
              <a:rPr kumimoji="1" lang="en-US" altLang="ko-KR" sz="1200" dirty="0">
                <a:latin typeface="Helvetica" pitchFamily="2" charset="0"/>
              </a:rPr>
              <a:t> is </a:t>
            </a:r>
            <a:r>
              <a:rPr kumimoji="1" lang="en-US" altLang="ko-KR" sz="1200" dirty="0">
                <a:solidFill>
                  <a:schemeClr val="tx1"/>
                </a:solidFill>
                <a:latin typeface="Helvetica" pitchFamily="2" charset="0"/>
              </a:rPr>
              <a:t>a</a:t>
            </a:r>
            <a:r>
              <a:rPr kumimoji="1" lang="en-US" altLang="ko-KR" sz="1200" b="1" dirty="0"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nice </a:t>
            </a:r>
            <a:r>
              <a:rPr kumimoji="1" lang="en-US" altLang="ko-KR" sz="1200" dirty="0">
                <a:solidFill>
                  <a:schemeClr val="tx1"/>
                </a:solidFill>
                <a:latin typeface="Helvetica" pitchFamily="2" charset="0"/>
              </a:rPr>
              <a:t>comedy</a:t>
            </a:r>
          </a:p>
          <a:p>
            <a:r>
              <a:rPr kumimoji="1" lang="en-US" altLang="ko-KR" sz="1200" dirty="0">
                <a:latin typeface="Helvetica" pitchFamily="2" charset="0"/>
              </a:rPr>
              <a:t>with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stellar cast </a:t>
            </a:r>
            <a:r>
              <a:rPr kumimoji="1" lang="en-US" altLang="ko-KR" sz="1200" dirty="0">
                <a:latin typeface="Helvetica" pitchFamily="2" charset="0"/>
              </a:rPr>
              <a:t>.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58C1ED6-DCEE-1E4B-8527-3476B18B0724}"/>
              </a:ext>
            </a:extLst>
          </p:cNvPr>
          <p:cNvSpPr txBox="1"/>
          <p:nvPr/>
        </p:nvSpPr>
        <p:spPr>
          <a:xfrm>
            <a:off x="8738710" y="3225274"/>
            <a:ext cx="2612790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Helvetica" pitchFamily="2" charset="0"/>
              </a:rPr>
              <a:t>with 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good production</a:t>
            </a:r>
            <a:r>
              <a:rPr kumimoji="1" lang="en-US" altLang="ko-KR" sz="12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and </a:t>
            </a:r>
            <a:r>
              <a:rPr kumimoji="1" lang="en-US" altLang="ko-KR" sz="1200" b="1" dirty="0" err="1">
                <a:solidFill>
                  <a:srgbClr val="00B050"/>
                </a:solidFill>
                <a:latin typeface="Helvetica" pitchFamily="2" charset="0"/>
              </a:rPr>
              <a:t>zohan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 ,</a:t>
            </a:r>
          </a:p>
          <a:p>
            <a:endParaRPr kumimoji="1" lang="en-US" altLang="ko-KR" sz="700" b="1" dirty="0">
              <a:solidFill>
                <a:srgbClr val="00B050"/>
              </a:solidFill>
              <a:latin typeface="Helvetica" pitchFamily="2" charset="0"/>
            </a:endParaRPr>
          </a:p>
          <a:p>
            <a:endParaRPr kumimoji="1" lang="en-US" altLang="ko-KR" sz="700" b="1" dirty="0">
              <a:solidFill>
                <a:srgbClr val="00B050"/>
              </a:solidFill>
              <a:latin typeface="Helvetica" pitchFamily="2" charset="0"/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  <a:latin typeface="Helvetica" pitchFamily="2" charset="0"/>
              </a:rPr>
              <a:t>a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 nice </a:t>
            </a:r>
            <a:r>
              <a:rPr kumimoji="1" lang="en-US" altLang="ko-KR" sz="1200" dirty="0">
                <a:latin typeface="Helvetica" pitchFamily="2" charset="0"/>
              </a:rPr>
              <a:t>comedy 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by</a:t>
            </a:r>
            <a:r>
              <a:rPr kumimoji="1" lang="en-US" altLang="ko-KR" sz="1200" dirty="0">
                <a:latin typeface="Helvetica" pitchFamily="2" charset="0"/>
              </a:rPr>
              <a:t> the</a:t>
            </a:r>
            <a:r>
              <a:rPr kumimoji="1" lang="en-US" altLang="ko-KR" sz="1200" b="1" dirty="0"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film</a:t>
            </a:r>
            <a:r>
              <a:rPr kumimoji="1" lang="en-US" altLang="ko-KR" sz="1200" b="1" dirty="0">
                <a:latin typeface="Helvetica" pitchFamily="2" charset="0"/>
              </a:rPr>
              <a:t> </a:t>
            </a:r>
            <a:r>
              <a:rPr kumimoji="1" lang="en-US" altLang="ko-KR" sz="1200" dirty="0">
                <a:latin typeface="Helvetica" pitchFamily="2" charset="0"/>
              </a:rPr>
              <a:t>.</a:t>
            </a:r>
          </a:p>
          <a:p>
            <a:endParaRPr kumimoji="1" lang="en-US" altLang="ko-KR" sz="700" dirty="0">
              <a:latin typeface="Helvetica" pitchFamily="2" charset="0"/>
            </a:endParaRPr>
          </a:p>
          <a:p>
            <a:endParaRPr kumimoji="1" lang="en-US" altLang="ko-KR" sz="700" dirty="0">
              <a:latin typeface="Helvetica" pitchFamily="2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348BBF8-657E-3941-82EF-05339E3DB3B2}"/>
              </a:ext>
            </a:extLst>
          </p:cNvPr>
          <p:cNvSpPr/>
          <p:nvPr/>
        </p:nvSpPr>
        <p:spPr>
          <a:xfrm rot="5400000">
            <a:off x="7199980" y="2094856"/>
            <a:ext cx="276999" cy="198036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9C41E25-82F5-1243-B691-E8B39CE7D058}"/>
              </a:ext>
            </a:extLst>
          </p:cNvPr>
          <p:cNvSpPr txBox="1"/>
          <p:nvPr/>
        </p:nvSpPr>
        <p:spPr>
          <a:xfrm>
            <a:off x="6359201" y="2952373"/>
            <a:ext cx="196946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Token-level Noising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336FAD6A-29B9-544F-A211-EB980E19B6AE}"/>
              </a:ext>
            </a:extLst>
          </p:cNvPr>
          <p:cNvSpPr/>
          <p:nvPr/>
        </p:nvSpPr>
        <p:spPr>
          <a:xfrm rot="5400000">
            <a:off x="8720918" y="1961201"/>
            <a:ext cx="271166" cy="499460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C8EAFF-E549-2047-9669-834715F4ED4F}"/>
              </a:ext>
            </a:extLst>
          </p:cNvPr>
          <p:cNvSpPr txBox="1"/>
          <p:nvPr/>
        </p:nvSpPr>
        <p:spPr>
          <a:xfrm>
            <a:off x="6359200" y="4317084"/>
            <a:ext cx="49946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Document-level Noising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A26C246-97FE-5249-9F0C-E590F398EAD6}"/>
              </a:ext>
            </a:extLst>
          </p:cNvPr>
          <p:cNvSpPr/>
          <p:nvPr/>
        </p:nvSpPr>
        <p:spPr>
          <a:xfrm rot="5400000">
            <a:off x="9906606" y="1778644"/>
            <a:ext cx="276998" cy="26127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0B3660-25B9-FE47-A1E5-516F5C36C4CD}"/>
              </a:ext>
            </a:extLst>
          </p:cNvPr>
          <p:cNvSpPr txBox="1"/>
          <p:nvPr/>
        </p:nvSpPr>
        <p:spPr>
          <a:xfrm>
            <a:off x="8738711" y="2946537"/>
            <a:ext cx="261279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Chunk-level Noising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ED5902-9D2E-0547-9E9E-DF3C09E59683}"/>
              </a:ext>
            </a:extLst>
          </p:cNvPr>
          <p:cNvSpPr txBox="1"/>
          <p:nvPr/>
        </p:nvSpPr>
        <p:spPr>
          <a:xfrm>
            <a:off x="7904967" y="1665288"/>
            <a:ext cx="201355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Candidate Summary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852BEB5-D38D-454B-A5B8-993860291044}"/>
              </a:ext>
            </a:extLst>
          </p:cNvPr>
          <p:cNvSpPr/>
          <p:nvPr/>
        </p:nvSpPr>
        <p:spPr>
          <a:xfrm>
            <a:off x="6359201" y="4601439"/>
            <a:ext cx="4994599" cy="1712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49C9093-82DC-494F-A843-7CA38FE00E53}"/>
              </a:ext>
            </a:extLst>
          </p:cNvPr>
          <p:cNvSpPr txBox="1"/>
          <p:nvPr/>
        </p:nvSpPr>
        <p:spPr>
          <a:xfrm>
            <a:off x="6444822" y="4694202"/>
            <a:ext cx="39577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the</a:t>
            </a:r>
            <a:r>
              <a:rPr kumimoji="1" lang="en-US" altLang="ko-KR" sz="1200" dirty="0">
                <a:latin typeface="Helvetica" pitchFamily="2" charset="0"/>
              </a:rPr>
              <a:t> high-handed premise does not always work in </a:t>
            </a:r>
            <a:r>
              <a:rPr kumimoji="1" lang="en-US" altLang="ko-KR" sz="1200" dirty="0" err="1">
                <a:latin typeface="Helvetica" pitchFamily="2" charset="0"/>
              </a:rPr>
              <a:t>zohan</a:t>
            </a:r>
            <a:r>
              <a:rPr kumimoji="1" lang="en-US" altLang="ko-KR" sz="1200" dirty="0">
                <a:latin typeface="Helvetica" pitchFamily="2" charset="0"/>
              </a:rPr>
              <a:t> but you have to admire the chutzpah in trying it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.</a:t>
            </a:r>
            <a:endParaRPr kumimoji="1" lang="ko-KR" altLang="en-US" sz="1200" dirty="0">
              <a:latin typeface="Helvetica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64BE62-2197-BA40-B191-B6F5BAE4A63C}"/>
              </a:ext>
            </a:extLst>
          </p:cNvPr>
          <p:cNvSpPr txBox="1"/>
          <p:nvPr/>
        </p:nvSpPr>
        <p:spPr>
          <a:xfrm>
            <a:off x="6444822" y="5226992"/>
            <a:ext cx="39577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the</a:t>
            </a:r>
            <a:r>
              <a:rPr kumimoji="1" lang="en-US" altLang="ko-KR" sz="12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fine</a:t>
            </a:r>
            <a:r>
              <a:rPr kumimoji="1" lang="en-US" altLang="ko-KR" sz="12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performance</a:t>
            </a:r>
            <a:r>
              <a:rPr kumimoji="1" lang="en-US" altLang="ko-KR" sz="12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ko-KR" sz="1200" dirty="0">
                <a:latin typeface="Helvetica" pitchFamily="2" charset="0"/>
              </a:rPr>
              <a:t>of </a:t>
            </a:r>
            <a:r>
              <a:rPr kumimoji="1" lang="en-US" altLang="ko-KR" sz="1200" dirty="0" err="1">
                <a:latin typeface="Helvetica" pitchFamily="2" charset="0"/>
              </a:rPr>
              <a:t>sandler</a:t>
            </a:r>
            <a:r>
              <a:rPr kumimoji="1" lang="en-US" altLang="ko-KR" sz="1200" dirty="0">
                <a:latin typeface="Helvetica" pitchFamily="2" charset="0"/>
              </a:rPr>
              <a:t> as </a:t>
            </a:r>
            <a:r>
              <a:rPr kumimoji="1" lang="en-US" altLang="ko-KR" sz="1200" dirty="0" err="1">
                <a:latin typeface="Helvetica" pitchFamily="2" charset="0"/>
              </a:rPr>
              <a:t>zohan</a:t>
            </a:r>
            <a:r>
              <a:rPr kumimoji="1" lang="en-US" altLang="ko-KR" sz="1200" dirty="0">
                <a:latin typeface="Helvetica" pitchFamily="2" charset="0"/>
              </a:rPr>
              <a:t> in this very funny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comedy</a:t>
            </a:r>
            <a:r>
              <a:rPr kumimoji="1" lang="en-US" altLang="ko-KR" sz="1200" dirty="0">
                <a:latin typeface="Helvetica" pitchFamily="2" charset="0"/>
              </a:rPr>
              <a:t> makes this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movie</a:t>
            </a:r>
            <a:r>
              <a:rPr kumimoji="1" lang="en-US" altLang="ko-KR" sz="1200" dirty="0">
                <a:latin typeface="Helvetica" pitchFamily="2" charset="0"/>
              </a:rPr>
              <a:t> special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AD7E86-9A14-DE40-807F-50613F44056E}"/>
              </a:ext>
            </a:extLst>
          </p:cNvPr>
          <p:cNvSpPr txBox="1"/>
          <p:nvPr/>
        </p:nvSpPr>
        <p:spPr>
          <a:xfrm>
            <a:off x="6444822" y="5759782"/>
            <a:ext cx="39577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the</a:t>
            </a:r>
            <a:r>
              <a:rPr kumimoji="1" lang="en-US" altLang="ko-KR" sz="1200" dirty="0">
                <a:latin typeface="Helvetica" pitchFamily="2" charset="0"/>
              </a:rPr>
              <a:t> latest in a long line of underwhelming </a:t>
            </a:r>
            <a:r>
              <a:rPr kumimoji="1" lang="en-US" altLang="ko-KR" sz="1200" dirty="0" err="1">
                <a:latin typeface="Helvetica" pitchFamily="2" charset="0"/>
              </a:rPr>
              <a:t>adam</a:t>
            </a:r>
            <a:r>
              <a:rPr kumimoji="1" lang="en-US" altLang="ko-KR" sz="1200" dirty="0">
                <a:latin typeface="Helvetica" pitchFamily="2" charset="0"/>
              </a:rPr>
              <a:t> </a:t>
            </a:r>
            <a:r>
              <a:rPr kumimoji="1" lang="en-US" altLang="ko-KR" sz="1200" dirty="0" err="1">
                <a:latin typeface="Helvetica" pitchFamily="2" charset="0"/>
              </a:rPr>
              <a:t>sandler</a:t>
            </a:r>
            <a:r>
              <a:rPr kumimoji="1" lang="en-US" altLang="ko-KR" sz="1200" dirty="0">
                <a:latin typeface="Helvetica" pitchFamily="2" charset="0"/>
              </a:rPr>
              <a:t> </a:t>
            </a:r>
            <a:br>
              <a:rPr kumimoji="1" lang="en-US" altLang="ko-KR" sz="1200" dirty="0">
                <a:latin typeface="Helvetica" pitchFamily="2" charset="0"/>
              </a:rPr>
            </a:b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comedies 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29FB8A-4ADE-7543-BFB9-7BBF19F67478}"/>
              </a:ext>
            </a:extLst>
          </p:cNvPr>
          <p:cNvSpPr txBox="1"/>
          <p:nvPr/>
        </p:nvSpPr>
        <p:spPr>
          <a:xfrm>
            <a:off x="10450092" y="530393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elvetica" panose="020B0604020202020204" pitchFamily="34" charset="0"/>
                <a:cs typeface="Helvetica" panose="020B0604020202020204" pitchFamily="34" charset="0"/>
              </a:rPr>
              <a:t>0.67</a:t>
            </a:r>
            <a:endParaRPr lang="ko-KR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163B4A-D7B6-094E-8414-1FE3940A871A}"/>
              </a:ext>
            </a:extLst>
          </p:cNvPr>
          <p:cNvSpPr txBox="1"/>
          <p:nvPr/>
        </p:nvSpPr>
        <p:spPr>
          <a:xfrm>
            <a:off x="10450092" y="583672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elvetica" panose="020B0604020202020204" pitchFamily="34" charset="0"/>
                <a:cs typeface="Helvetica" panose="020B0604020202020204" pitchFamily="34" charset="0"/>
              </a:rPr>
              <a:t>0.12</a:t>
            </a:r>
            <a:endParaRPr lang="ko-KR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0283F74-6AA4-F840-84CD-1A171E41EF70}"/>
              </a:ext>
            </a:extLst>
          </p:cNvPr>
          <p:cNvSpPr txBox="1"/>
          <p:nvPr/>
        </p:nvSpPr>
        <p:spPr>
          <a:xfrm>
            <a:off x="10450092" y="476889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elvetica" panose="020B0604020202020204" pitchFamily="34" charset="0"/>
                <a:cs typeface="Helvetica" panose="020B0604020202020204" pitchFamily="34" charset="0"/>
              </a:rPr>
              <a:t>0.05</a:t>
            </a:r>
            <a:endParaRPr lang="ko-KR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" name="그래픽 17" descr="확인 표시">
            <a:extLst>
              <a:ext uri="{FF2B5EF4-FFF2-40B4-BE49-F238E27FC236}">
                <a16:creationId xmlns:a16="http://schemas.microsoft.com/office/drawing/2014/main" id="{F3BFC669-10B1-9A43-8DF6-F8A486070E35}"/>
              </a:ext>
            </a:extLst>
          </p:cNvPr>
          <p:cNvSpPr/>
          <p:nvPr/>
        </p:nvSpPr>
        <p:spPr>
          <a:xfrm>
            <a:off x="10992466" y="5360564"/>
            <a:ext cx="279089" cy="196027"/>
          </a:xfrm>
          <a:custGeom>
            <a:avLst/>
            <a:gdLst>
              <a:gd name="connsiteX0" fmla="*/ 254624 w 279089"/>
              <a:gd name="connsiteY0" fmla="*/ 0 h 196027"/>
              <a:gd name="connsiteX1" fmla="*/ 99977 w 279089"/>
              <a:gd name="connsiteY1" fmla="*/ 146190 h 196027"/>
              <a:gd name="connsiteX2" fmla="*/ 25674 w 279089"/>
              <a:gd name="connsiteY2" fmla="*/ 70074 h 196027"/>
              <a:gd name="connsiteX3" fmla="*/ 0 w 279089"/>
              <a:gd name="connsiteY3" fmla="*/ 94540 h 196027"/>
              <a:gd name="connsiteX4" fmla="*/ 98769 w 279089"/>
              <a:gd name="connsiteY4" fmla="*/ 196027 h 196027"/>
              <a:gd name="connsiteX5" fmla="*/ 124744 w 279089"/>
              <a:gd name="connsiteY5" fmla="*/ 171863 h 196027"/>
              <a:gd name="connsiteX6" fmla="*/ 279089 w 279089"/>
              <a:gd name="connsiteY6" fmla="*/ 25372 h 19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089" h="196027">
                <a:moveTo>
                  <a:pt x="254624" y="0"/>
                </a:moveTo>
                <a:lnTo>
                  <a:pt x="99977" y="146190"/>
                </a:lnTo>
                <a:lnTo>
                  <a:pt x="25674" y="70074"/>
                </a:lnTo>
                <a:lnTo>
                  <a:pt x="0" y="94540"/>
                </a:lnTo>
                <a:lnTo>
                  <a:pt x="98769" y="196027"/>
                </a:lnTo>
                <a:lnTo>
                  <a:pt x="124744" y="171863"/>
                </a:lnTo>
                <a:lnTo>
                  <a:pt x="279089" y="25372"/>
                </a:lnTo>
                <a:close/>
              </a:path>
            </a:pathLst>
          </a:custGeom>
          <a:solidFill>
            <a:srgbClr val="0070C0"/>
          </a:solidFill>
          <a:ln w="297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95" name="직선 화살표 연결선 131">
            <a:extLst>
              <a:ext uri="{FF2B5EF4-FFF2-40B4-BE49-F238E27FC236}">
                <a16:creationId xmlns:a16="http://schemas.microsoft.com/office/drawing/2014/main" id="{95DFA507-2943-CC44-8E11-5124BA4CA73C}"/>
              </a:ext>
            </a:extLst>
          </p:cNvPr>
          <p:cNvCxnSpPr>
            <a:cxnSpLocks/>
            <a:stCxn id="77" idx="2"/>
            <a:endCxn id="78" idx="1"/>
          </p:cNvCxnSpPr>
          <p:nvPr/>
        </p:nvCxnSpPr>
        <p:spPr>
          <a:xfrm rot="5400000">
            <a:off x="7106337" y="1650743"/>
            <a:ext cx="1047376" cy="2563443"/>
          </a:xfrm>
          <a:prstGeom prst="bentConnector4">
            <a:avLst>
              <a:gd name="adj1" fmla="val 23246"/>
              <a:gd name="adj2" fmla="val 1084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132">
            <a:extLst>
              <a:ext uri="{FF2B5EF4-FFF2-40B4-BE49-F238E27FC236}">
                <a16:creationId xmlns:a16="http://schemas.microsoft.com/office/drawing/2014/main" id="{F3B37EA9-E259-F74F-9CE5-9F2AD9FE8226}"/>
              </a:ext>
            </a:extLst>
          </p:cNvPr>
          <p:cNvCxnSpPr>
            <a:cxnSpLocks/>
            <a:stCxn id="77" idx="2"/>
            <a:endCxn id="87" idx="1"/>
          </p:cNvCxnSpPr>
          <p:nvPr/>
        </p:nvCxnSpPr>
        <p:spPr>
          <a:xfrm rot="5400000">
            <a:off x="6111130" y="2656848"/>
            <a:ext cx="3048688" cy="2552545"/>
          </a:xfrm>
          <a:prstGeom prst="bentConnector4">
            <a:avLst>
              <a:gd name="adj1" fmla="val 7967"/>
              <a:gd name="adj2" fmla="val 1089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AA6E5FA3-42D5-E049-821C-A63FDC481E3D}"/>
              </a:ext>
            </a:extLst>
          </p:cNvPr>
          <p:cNvCxnSpPr>
            <a:cxnSpLocks/>
            <a:stCxn id="78" idx="3"/>
          </p:cNvCxnSpPr>
          <p:nvPr/>
        </p:nvCxnSpPr>
        <p:spPr>
          <a:xfrm>
            <a:off x="8328661" y="3456152"/>
            <a:ext cx="410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왼쪽 대괄호 298">
            <a:extLst>
              <a:ext uri="{FF2B5EF4-FFF2-40B4-BE49-F238E27FC236}">
                <a16:creationId xmlns:a16="http://schemas.microsoft.com/office/drawing/2014/main" id="{88126392-EFD7-3D45-802E-C8DD8F3A5251}"/>
              </a:ext>
            </a:extLst>
          </p:cNvPr>
          <p:cNvSpPr/>
          <p:nvPr/>
        </p:nvSpPr>
        <p:spPr>
          <a:xfrm rot="16200000">
            <a:off x="8936595" y="3309577"/>
            <a:ext cx="60962" cy="28908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왼쪽 대괄호 299">
            <a:extLst>
              <a:ext uri="{FF2B5EF4-FFF2-40B4-BE49-F238E27FC236}">
                <a16:creationId xmlns:a16="http://schemas.microsoft.com/office/drawing/2014/main" id="{0676967F-F636-254D-B78A-FE934EB34D65}"/>
              </a:ext>
            </a:extLst>
          </p:cNvPr>
          <p:cNvSpPr/>
          <p:nvPr/>
        </p:nvSpPr>
        <p:spPr>
          <a:xfrm rot="16200000">
            <a:off x="9715741" y="2846663"/>
            <a:ext cx="60962" cy="121491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왼쪽 대괄호 300">
            <a:extLst>
              <a:ext uri="{FF2B5EF4-FFF2-40B4-BE49-F238E27FC236}">
                <a16:creationId xmlns:a16="http://schemas.microsoft.com/office/drawing/2014/main" id="{75BB6C43-C1B3-B94B-8129-ACEB0ABD5851}"/>
              </a:ext>
            </a:extLst>
          </p:cNvPr>
          <p:cNvSpPr/>
          <p:nvPr/>
        </p:nvSpPr>
        <p:spPr>
          <a:xfrm rot="16200000">
            <a:off x="10508774" y="3310242"/>
            <a:ext cx="61807" cy="28691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왼쪽 대괄호 301">
            <a:extLst>
              <a:ext uri="{FF2B5EF4-FFF2-40B4-BE49-F238E27FC236}">
                <a16:creationId xmlns:a16="http://schemas.microsoft.com/office/drawing/2014/main" id="{CB53E552-66AD-8D42-B587-6182CC000277}"/>
              </a:ext>
            </a:extLst>
          </p:cNvPr>
          <p:cNvSpPr/>
          <p:nvPr/>
        </p:nvSpPr>
        <p:spPr>
          <a:xfrm rot="16200000">
            <a:off x="10909344" y="3230645"/>
            <a:ext cx="60962" cy="44694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왼쪽 대괄호 302">
            <a:extLst>
              <a:ext uri="{FF2B5EF4-FFF2-40B4-BE49-F238E27FC236}">
                <a16:creationId xmlns:a16="http://schemas.microsoft.com/office/drawing/2014/main" id="{DC844F87-BA24-7C45-A7FD-01B3561530EC}"/>
              </a:ext>
            </a:extLst>
          </p:cNvPr>
          <p:cNvSpPr/>
          <p:nvPr/>
        </p:nvSpPr>
        <p:spPr>
          <a:xfrm rot="16200000">
            <a:off x="11198739" y="3411782"/>
            <a:ext cx="60962" cy="846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왼쪽 대괄호 303">
            <a:extLst>
              <a:ext uri="{FF2B5EF4-FFF2-40B4-BE49-F238E27FC236}">
                <a16:creationId xmlns:a16="http://schemas.microsoft.com/office/drawing/2014/main" id="{3042CABC-817C-E04C-BDDB-D09BEA5702EF}"/>
              </a:ext>
            </a:extLst>
          </p:cNvPr>
          <p:cNvSpPr/>
          <p:nvPr/>
        </p:nvSpPr>
        <p:spPr>
          <a:xfrm rot="16200000">
            <a:off x="10662316" y="3810963"/>
            <a:ext cx="60962" cy="846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왼쪽 대괄호 304">
            <a:extLst>
              <a:ext uri="{FF2B5EF4-FFF2-40B4-BE49-F238E27FC236}">
                <a16:creationId xmlns:a16="http://schemas.microsoft.com/office/drawing/2014/main" id="{212FAE05-4D23-DB4F-98B6-7D8E9C132729}"/>
              </a:ext>
            </a:extLst>
          </p:cNvPr>
          <p:cNvSpPr/>
          <p:nvPr/>
        </p:nvSpPr>
        <p:spPr>
          <a:xfrm rot="16200000">
            <a:off x="10330156" y="3582130"/>
            <a:ext cx="60962" cy="54234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왼쪽 대괄호 305">
            <a:extLst>
              <a:ext uri="{FF2B5EF4-FFF2-40B4-BE49-F238E27FC236}">
                <a16:creationId xmlns:a16="http://schemas.microsoft.com/office/drawing/2014/main" id="{97AC88A6-2B63-4A48-B370-6799208F3360}"/>
              </a:ext>
            </a:extLst>
          </p:cNvPr>
          <p:cNvSpPr/>
          <p:nvPr/>
        </p:nvSpPr>
        <p:spPr>
          <a:xfrm rot="16200000">
            <a:off x="9934234" y="3747201"/>
            <a:ext cx="60962" cy="21219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왼쪽 대괄호 306">
            <a:extLst>
              <a:ext uri="{FF2B5EF4-FFF2-40B4-BE49-F238E27FC236}">
                <a16:creationId xmlns:a16="http://schemas.microsoft.com/office/drawing/2014/main" id="{9B52A929-4B26-8749-B4A8-980B2A1FBEB8}"/>
              </a:ext>
            </a:extLst>
          </p:cNvPr>
          <p:cNvSpPr/>
          <p:nvPr/>
        </p:nvSpPr>
        <p:spPr>
          <a:xfrm rot="16200000">
            <a:off x="9301401" y="3343952"/>
            <a:ext cx="60962" cy="101869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5BB3B6-6399-CA45-A292-7CDE259D0FAB}"/>
              </a:ext>
            </a:extLst>
          </p:cNvPr>
          <p:cNvSpPr txBox="1"/>
          <p:nvPr/>
        </p:nvSpPr>
        <p:spPr>
          <a:xfrm>
            <a:off x="8822533" y="3485573"/>
            <a:ext cx="29801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PP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7EB67D9-DC13-F44A-BA07-70FBF122F6F1}"/>
              </a:ext>
            </a:extLst>
          </p:cNvPr>
          <p:cNvSpPr txBox="1"/>
          <p:nvPr/>
        </p:nvSpPr>
        <p:spPr>
          <a:xfrm>
            <a:off x="9138764" y="3485573"/>
            <a:ext cx="121491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E859714-0CD5-1347-9E90-0A860E26EF90}"/>
              </a:ext>
            </a:extLst>
          </p:cNvPr>
          <p:cNvSpPr txBox="1"/>
          <p:nvPr/>
        </p:nvSpPr>
        <p:spPr>
          <a:xfrm>
            <a:off x="10402573" y="3485573"/>
            <a:ext cx="29019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CC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9D6C987-953B-A440-B31A-52800CE38F08}"/>
              </a:ext>
            </a:extLst>
          </p:cNvPr>
          <p:cNvSpPr txBox="1"/>
          <p:nvPr/>
        </p:nvSpPr>
        <p:spPr>
          <a:xfrm>
            <a:off x="10713066" y="3485573"/>
            <a:ext cx="4502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D5B1521-A80B-3546-BD4A-D3E316714DF6}"/>
              </a:ext>
            </a:extLst>
          </p:cNvPr>
          <p:cNvSpPr txBox="1"/>
          <p:nvPr/>
        </p:nvSpPr>
        <p:spPr>
          <a:xfrm>
            <a:off x="11185471" y="3485573"/>
            <a:ext cx="8467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,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1D8263A-59F0-3B4D-A491-B6FA4A068839}"/>
              </a:ext>
            </a:extLst>
          </p:cNvPr>
          <p:cNvSpPr txBox="1"/>
          <p:nvPr/>
        </p:nvSpPr>
        <p:spPr>
          <a:xfrm>
            <a:off x="8822533" y="3883021"/>
            <a:ext cx="101869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03ECE9D-A1F9-3A4B-8250-39F7345B0BB7}"/>
              </a:ext>
            </a:extLst>
          </p:cNvPr>
          <p:cNvSpPr txBox="1"/>
          <p:nvPr/>
        </p:nvSpPr>
        <p:spPr>
          <a:xfrm>
            <a:off x="9858615" y="3883021"/>
            <a:ext cx="2122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PP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B82C62-0F7F-A64D-901B-739E3DDF16C6}"/>
              </a:ext>
            </a:extLst>
          </p:cNvPr>
          <p:cNvSpPr txBox="1"/>
          <p:nvPr/>
        </p:nvSpPr>
        <p:spPr>
          <a:xfrm>
            <a:off x="10089466" y="3883021"/>
            <a:ext cx="54234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9BDC05-9A3C-DD4A-AE87-CD998C4E75DC}"/>
              </a:ext>
            </a:extLst>
          </p:cNvPr>
          <p:cNvSpPr txBox="1"/>
          <p:nvPr/>
        </p:nvSpPr>
        <p:spPr>
          <a:xfrm>
            <a:off x="10650459" y="3883021"/>
            <a:ext cx="84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.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9883D97-DFB5-244A-AE6B-0A4F0D324019}"/>
              </a:ext>
            </a:extLst>
          </p:cNvPr>
          <p:cNvSpPr/>
          <p:nvPr/>
        </p:nvSpPr>
        <p:spPr>
          <a:xfrm>
            <a:off x="5977106" y="2467687"/>
            <a:ext cx="5518209" cy="4025188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345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uild="p"/>
      <p:bldP spid="77" grpId="0" animBg="1"/>
      <p:bldP spid="78" grpId="0" animBg="1"/>
      <p:bldP spid="79" grpId="0" animBg="1"/>
      <p:bldP spid="80" grpId="0" animBg="1"/>
      <p:bldP spid="81" grpId="0"/>
      <p:bldP spid="82" grpId="0" animBg="1"/>
      <p:bldP spid="83" grpId="0"/>
      <p:bldP spid="84" grpId="0" animBg="1"/>
      <p:bldP spid="85" grpId="0"/>
      <p:bldP spid="86" grpId="0"/>
      <p:bldP spid="87" grpId="0" animBg="1"/>
      <p:bldP spid="88" grpId="0" animBg="1"/>
      <p:bldP spid="89" grpId="0" animBg="1"/>
      <p:bldP spid="90" grpId="0" animBg="1"/>
      <p:bldP spid="91" grpId="0"/>
      <p:bldP spid="92" grpId="0"/>
      <p:bldP spid="93" grpId="0"/>
      <p:bldP spid="94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Synthetic Dataset Creation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76" name="내용 개체 틀 2">
            <a:extLst>
              <a:ext uri="{FF2B5EF4-FFF2-40B4-BE49-F238E27FC236}">
                <a16:creationId xmlns:a16="http://schemas.microsoft.com/office/drawing/2014/main" id="{7072434D-071D-EB4E-8858-FAC672DC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2800" cy="4351338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Segment Noising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Token-level noising replaces words using a bidirectional language model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Chunk-level noising removes, inserts, and rearranges chunks using a syntactic template</a:t>
            </a:r>
          </a:p>
          <a:p>
            <a:endParaRPr kumimoji="1" lang="en-US" altLang="ko-Kore-KR" sz="2400" b="1" dirty="0">
              <a:latin typeface="Helvetica" pitchFamily="2" charset="0"/>
            </a:endParaRPr>
          </a:p>
          <a:p>
            <a:r>
              <a:rPr kumimoji="1" lang="en-US" altLang="ko-Kore-KR" sz="2400" b="1" dirty="0">
                <a:latin typeface="Helvetica" pitchFamily="2" charset="0"/>
              </a:rPr>
              <a:t>Document Noising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Selects reviews from the corpus with the highest lexical overlap</a:t>
            </a:r>
          </a:p>
          <a:p>
            <a:pPr lvl="1"/>
            <a:endParaRPr kumimoji="1" lang="en-US" altLang="ko-Kore-KR" sz="2000" dirty="0">
              <a:latin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kumimoji="1" lang="en-US" altLang="ko-Kore-KR" sz="2400" dirty="0">
                <a:latin typeface="Helvetica" pitchFamily="2" charset="0"/>
              </a:rPr>
              <a:t> Using both allows </a:t>
            </a:r>
            <a:r>
              <a:rPr kumimoji="1" lang="en-US" altLang="ko-Kore-KR" sz="2400" b="1" dirty="0">
                <a:latin typeface="Helvetica" pitchFamily="2" charset="0"/>
              </a:rPr>
              <a:t>aspect diversity </a:t>
            </a:r>
            <a:r>
              <a:rPr kumimoji="1" lang="en-US" altLang="ko-Kore-KR" sz="2400" dirty="0">
                <a:latin typeface="Helvetica" pitchFamily="2" charset="0"/>
              </a:rPr>
              <a:t>amongst pseudo-reviews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AD6517-691D-054E-9EED-E0AF104AD47C}"/>
              </a:ext>
            </a:extLst>
          </p:cNvPr>
          <p:cNvSpPr txBox="1"/>
          <p:nvPr/>
        </p:nvSpPr>
        <p:spPr>
          <a:xfrm>
            <a:off x="7904967" y="1947111"/>
            <a:ext cx="201355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Helvetica" pitchFamily="2" charset="0"/>
              </a:rPr>
              <a:t>the movie is a fun comedy with fine performances .</a:t>
            </a:r>
            <a:endParaRPr kumimoji="1" lang="ko-KR" altLang="en-US" sz="1200" dirty="0">
              <a:latin typeface="Helvetic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197663-CC78-8944-AD3F-0B4DDEA71879}"/>
              </a:ext>
            </a:extLst>
          </p:cNvPr>
          <p:cNvSpPr txBox="1"/>
          <p:nvPr/>
        </p:nvSpPr>
        <p:spPr>
          <a:xfrm>
            <a:off x="6348303" y="3225319"/>
            <a:ext cx="198035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Helvetica" pitchFamily="2" charset="0"/>
              </a:rPr>
              <a:t>the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film</a:t>
            </a:r>
            <a:r>
              <a:rPr kumimoji="1" lang="en-US" altLang="ko-KR" sz="1200" dirty="0">
                <a:latin typeface="Helvetica" pitchFamily="2" charset="0"/>
              </a:rPr>
              <a:t> is </a:t>
            </a:r>
            <a:r>
              <a:rPr kumimoji="1" lang="en-US" altLang="ko-KR" sz="1200" dirty="0">
                <a:solidFill>
                  <a:schemeClr val="tx1"/>
                </a:solidFill>
                <a:latin typeface="Helvetica" pitchFamily="2" charset="0"/>
              </a:rPr>
              <a:t>a</a:t>
            </a:r>
            <a:r>
              <a:rPr kumimoji="1" lang="en-US" altLang="ko-KR" sz="1200" b="1" dirty="0"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nice </a:t>
            </a:r>
            <a:r>
              <a:rPr kumimoji="1" lang="en-US" altLang="ko-KR" sz="1200" dirty="0">
                <a:solidFill>
                  <a:schemeClr val="tx1"/>
                </a:solidFill>
                <a:latin typeface="Helvetica" pitchFamily="2" charset="0"/>
              </a:rPr>
              <a:t>comedy</a:t>
            </a:r>
          </a:p>
          <a:p>
            <a:r>
              <a:rPr kumimoji="1" lang="en-US" altLang="ko-KR" sz="1200" dirty="0">
                <a:latin typeface="Helvetica" pitchFamily="2" charset="0"/>
              </a:rPr>
              <a:t>with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stellar cast </a:t>
            </a:r>
            <a:r>
              <a:rPr kumimoji="1" lang="en-US" altLang="ko-KR" sz="1200" dirty="0">
                <a:latin typeface="Helvetica" pitchFamily="2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671CA5-F465-0641-838D-5FBD9F199B4D}"/>
              </a:ext>
            </a:extLst>
          </p:cNvPr>
          <p:cNvSpPr txBox="1"/>
          <p:nvPr/>
        </p:nvSpPr>
        <p:spPr>
          <a:xfrm>
            <a:off x="8738710" y="3225274"/>
            <a:ext cx="2612790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Helvetica" pitchFamily="2" charset="0"/>
              </a:rPr>
              <a:t>with 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good production</a:t>
            </a:r>
            <a:r>
              <a:rPr kumimoji="1" lang="en-US" altLang="ko-KR" sz="1200" dirty="0">
                <a:solidFill>
                  <a:srgbClr val="00B050"/>
                </a:solidFill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and </a:t>
            </a:r>
            <a:r>
              <a:rPr kumimoji="1" lang="en-US" altLang="ko-KR" sz="1200" b="1" dirty="0" err="1">
                <a:solidFill>
                  <a:srgbClr val="00B050"/>
                </a:solidFill>
                <a:latin typeface="Helvetica" pitchFamily="2" charset="0"/>
              </a:rPr>
              <a:t>zohan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 ,</a:t>
            </a:r>
          </a:p>
          <a:p>
            <a:endParaRPr kumimoji="1" lang="en-US" altLang="ko-KR" sz="700" b="1" dirty="0">
              <a:solidFill>
                <a:srgbClr val="00B050"/>
              </a:solidFill>
              <a:latin typeface="Helvetica" pitchFamily="2" charset="0"/>
            </a:endParaRPr>
          </a:p>
          <a:p>
            <a:endParaRPr kumimoji="1" lang="en-US" altLang="ko-KR" sz="700" b="1" dirty="0">
              <a:solidFill>
                <a:srgbClr val="00B050"/>
              </a:solidFill>
              <a:latin typeface="Helvetica" pitchFamily="2" charset="0"/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  <a:latin typeface="Helvetica" pitchFamily="2" charset="0"/>
              </a:rPr>
              <a:t>a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 nice </a:t>
            </a:r>
            <a:r>
              <a:rPr kumimoji="1" lang="en-US" altLang="ko-KR" sz="1200" dirty="0">
                <a:latin typeface="Helvetica" pitchFamily="2" charset="0"/>
              </a:rPr>
              <a:t>comedy </a:t>
            </a:r>
            <a:r>
              <a:rPr kumimoji="1" lang="en-US" altLang="ko-KR" sz="1200" b="1" dirty="0">
                <a:solidFill>
                  <a:srgbClr val="00B050"/>
                </a:solidFill>
                <a:latin typeface="Helvetica" pitchFamily="2" charset="0"/>
              </a:rPr>
              <a:t>by</a:t>
            </a:r>
            <a:r>
              <a:rPr kumimoji="1" lang="en-US" altLang="ko-KR" sz="1200" dirty="0">
                <a:latin typeface="Helvetica" pitchFamily="2" charset="0"/>
              </a:rPr>
              <a:t> the</a:t>
            </a:r>
            <a:r>
              <a:rPr kumimoji="1" lang="en-US" altLang="ko-KR" sz="1200" b="1" dirty="0"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  <a:latin typeface="Helvetica" pitchFamily="2" charset="0"/>
              </a:rPr>
              <a:t>film</a:t>
            </a:r>
            <a:r>
              <a:rPr kumimoji="1" lang="en-US" altLang="ko-KR" sz="1200" b="1" dirty="0">
                <a:latin typeface="Helvetica" pitchFamily="2" charset="0"/>
              </a:rPr>
              <a:t> </a:t>
            </a:r>
            <a:r>
              <a:rPr kumimoji="1" lang="en-US" altLang="ko-KR" sz="1200" dirty="0">
                <a:latin typeface="Helvetica" pitchFamily="2" charset="0"/>
              </a:rPr>
              <a:t>.</a:t>
            </a:r>
          </a:p>
          <a:p>
            <a:endParaRPr kumimoji="1" lang="en-US" altLang="ko-KR" sz="700" dirty="0">
              <a:latin typeface="Helvetica" pitchFamily="2" charset="0"/>
            </a:endParaRPr>
          </a:p>
          <a:p>
            <a:endParaRPr kumimoji="1" lang="en-US" altLang="ko-KR" sz="700" dirty="0">
              <a:latin typeface="Helvetica" pitchFamily="2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21CE4E-1776-4742-B14F-DCA53B190543}"/>
              </a:ext>
            </a:extLst>
          </p:cNvPr>
          <p:cNvSpPr/>
          <p:nvPr/>
        </p:nvSpPr>
        <p:spPr>
          <a:xfrm rot="5400000">
            <a:off x="7199980" y="2094856"/>
            <a:ext cx="276999" cy="198036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5A5CD-379E-FC43-BDA6-4EC75D999F5D}"/>
              </a:ext>
            </a:extLst>
          </p:cNvPr>
          <p:cNvSpPr txBox="1"/>
          <p:nvPr/>
        </p:nvSpPr>
        <p:spPr>
          <a:xfrm>
            <a:off x="6359201" y="2952373"/>
            <a:ext cx="196946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Token-level Noising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9116FC3-867C-EE4E-9C0B-4BA29D895F84}"/>
              </a:ext>
            </a:extLst>
          </p:cNvPr>
          <p:cNvSpPr/>
          <p:nvPr/>
        </p:nvSpPr>
        <p:spPr>
          <a:xfrm rot="5400000">
            <a:off x="8720918" y="1961201"/>
            <a:ext cx="271166" cy="499460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3C0DE3-8061-BB44-A7A4-DF2F7EDC8BFD}"/>
              </a:ext>
            </a:extLst>
          </p:cNvPr>
          <p:cNvSpPr txBox="1"/>
          <p:nvPr/>
        </p:nvSpPr>
        <p:spPr>
          <a:xfrm>
            <a:off x="6359200" y="4317084"/>
            <a:ext cx="49946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Document-level Noising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9AB5C34-6F98-9D45-8840-B1B4987C84EF}"/>
              </a:ext>
            </a:extLst>
          </p:cNvPr>
          <p:cNvSpPr/>
          <p:nvPr/>
        </p:nvSpPr>
        <p:spPr>
          <a:xfrm rot="5400000">
            <a:off x="9906606" y="1778644"/>
            <a:ext cx="276998" cy="261279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EAD7DD-610B-F142-8513-DD63EF46FC91}"/>
              </a:ext>
            </a:extLst>
          </p:cNvPr>
          <p:cNvSpPr txBox="1"/>
          <p:nvPr/>
        </p:nvSpPr>
        <p:spPr>
          <a:xfrm>
            <a:off x="8738711" y="2946537"/>
            <a:ext cx="261279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Chunk-level Noising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98A034-726C-C647-8697-5E9C2C3FD2FD}"/>
              </a:ext>
            </a:extLst>
          </p:cNvPr>
          <p:cNvSpPr txBox="1"/>
          <p:nvPr/>
        </p:nvSpPr>
        <p:spPr>
          <a:xfrm>
            <a:off x="7904967" y="1665288"/>
            <a:ext cx="201355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Candidate Summary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FD38A3-0833-3349-9536-F0C7F80F6C67}"/>
              </a:ext>
            </a:extLst>
          </p:cNvPr>
          <p:cNvSpPr/>
          <p:nvPr/>
        </p:nvSpPr>
        <p:spPr>
          <a:xfrm>
            <a:off x="6359201" y="4601439"/>
            <a:ext cx="4994599" cy="1712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9678F3-C6D0-3F4B-B104-A5C236AF2630}"/>
              </a:ext>
            </a:extLst>
          </p:cNvPr>
          <p:cNvSpPr txBox="1"/>
          <p:nvPr/>
        </p:nvSpPr>
        <p:spPr>
          <a:xfrm>
            <a:off x="6444822" y="4694202"/>
            <a:ext cx="39577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the</a:t>
            </a:r>
            <a:r>
              <a:rPr kumimoji="1" lang="en-US" altLang="ko-KR" sz="1200" dirty="0">
                <a:latin typeface="Helvetica" pitchFamily="2" charset="0"/>
              </a:rPr>
              <a:t> high-handed premise does not always work in </a:t>
            </a:r>
            <a:r>
              <a:rPr kumimoji="1" lang="en-US" altLang="ko-KR" sz="1200" dirty="0" err="1">
                <a:latin typeface="Helvetica" pitchFamily="2" charset="0"/>
              </a:rPr>
              <a:t>zohan</a:t>
            </a:r>
            <a:r>
              <a:rPr kumimoji="1" lang="en-US" altLang="ko-KR" sz="1200" dirty="0">
                <a:latin typeface="Helvetica" pitchFamily="2" charset="0"/>
              </a:rPr>
              <a:t> but you have to admire the chutzpah in trying it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.</a:t>
            </a:r>
            <a:endParaRPr kumimoji="1" lang="ko-KR" altLang="en-US" sz="1200" dirty="0">
              <a:latin typeface="Helvetica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2C393D-94EB-3B4A-9388-8CF7C6C2F9A5}"/>
              </a:ext>
            </a:extLst>
          </p:cNvPr>
          <p:cNvSpPr txBox="1"/>
          <p:nvPr/>
        </p:nvSpPr>
        <p:spPr>
          <a:xfrm>
            <a:off x="6444822" y="5226992"/>
            <a:ext cx="39577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the</a:t>
            </a:r>
            <a:r>
              <a:rPr kumimoji="1" lang="en-US" altLang="ko-KR" sz="12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fine</a:t>
            </a:r>
            <a:r>
              <a:rPr kumimoji="1" lang="en-US" altLang="ko-KR" sz="12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performance</a:t>
            </a:r>
            <a:r>
              <a:rPr kumimoji="1" lang="en-US" altLang="ko-KR" sz="12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ko-KR" sz="1200" dirty="0">
                <a:latin typeface="Helvetica" pitchFamily="2" charset="0"/>
              </a:rPr>
              <a:t>of </a:t>
            </a:r>
            <a:r>
              <a:rPr kumimoji="1" lang="en-US" altLang="ko-KR" sz="1200" dirty="0" err="1">
                <a:latin typeface="Helvetica" pitchFamily="2" charset="0"/>
              </a:rPr>
              <a:t>sandler</a:t>
            </a:r>
            <a:r>
              <a:rPr kumimoji="1" lang="en-US" altLang="ko-KR" sz="1200" dirty="0">
                <a:latin typeface="Helvetica" pitchFamily="2" charset="0"/>
              </a:rPr>
              <a:t> as </a:t>
            </a:r>
            <a:r>
              <a:rPr kumimoji="1" lang="en-US" altLang="ko-KR" sz="1200" dirty="0" err="1">
                <a:latin typeface="Helvetica" pitchFamily="2" charset="0"/>
              </a:rPr>
              <a:t>zohan</a:t>
            </a:r>
            <a:r>
              <a:rPr kumimoji="1" lang="en-US" altLang="ko-KR" sz="1200" dirty="0">
                <a:latin typeface="Helvetica" pitchFamily="2" charset="0"/>
              </a:rPr>
              <a:t> in this very funny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comedy</a:t>
            </a:r>
            <a:r>
              <a:rPr kumimoji="1" lang="en-US" altLang="ko-KR" sz="1200" dirty="0">
                <a:latin typeface="Helvetica" pitchFamily="2" charset="0"/>
              </a:rPr>
              <a:t> makes this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movie</a:t>
            </a:r>
            <a:r>
              <a:rPr kumimoji="1" lang="en-US" altLang="ko-KR" sz="1200" dirty="0">
                <a:latin typeface="Helvetica" pitchFamily="2" charset="0"/>
              </a:rPr>
              <a:t> special </a:t>
            </a: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245864-C0F8-2A4C-BFF1-BC90D67F0688}"/>
              </a:ext>
            </a:extLst>
          </p:cNvPr>
          <p:cNvSpPr txBox="1"/>
          <p:nvPr/>
        </p:nvSpPr>
        <p:spPr>
          <a:xfrm>
            <a:off x="6444822" y="5759782"/>
            <a:ext cx="395774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the</a:t>
            </a:r>
            <a:r>
              <a:rPr kumimoji="1" lang="en-US" altLang="ko-KR" sz="1200" dirty="0">
                <a:latin typeface="Helvetica" pitchFamily="2" charset="0"/>
              </a:rPr>
              <a:t> latest in a long line of underwhelming </a:t>
            </a:r>
            <a:r>
              <a:rPr kumimoji="1" lang="en-US" altLang="ko-KR" sz="1200" dirty="0" err="1">
                <a:latin typeface="Helvetica" pitchFamily="2" charset="0"/>
              </a:rPr>
              <a:t>adam</a:t>
            </a:r>
            <a:r>
              <a:rPr kumimoji="1" lang="en-US" altLang="ko-KR" sz="1200" dirty="0">
                <a:latin typeface="Helvetica" pitchFamily="2" charset="0"/>
              </a:rPr>
              <a:t> </a:t>
            </a:r>
            <a:r>
              <a:rPr kumimoji="1" lang="en-US" altLang="ko-KR" sz="1200" dirty="0" err="1">
                <a:latin typeface="Helvetica" pitchFamily="2" charset="0"/>
              </a:rPr>
              <a:t>sandler</a:t>
            </a:r>
            <a:r>
              <a:rPr kumimoji="1" lang="en-US" altLang="ko-KR" sz="1200" dirty="0">
                <a:latin typeface="Helvetica" pitchFamily="2" charset="0"/>
              </a:rPr>
              <a:t> </a:t>
            </a:r>
            <a:br>
              <a:rPr kumimoji="1" lang="en-US" altLang="ko-KR" sz="1200" dirty="0">
                <a:latin typeface="Helvetica" pitchFamily="2" charset="0"/>
              </a:rPr>
            </a:br>
            <a:r>
              <a:rPr kumimoji="1" lang="en-US" altLang="ko-KR" sz="1200" b="1" dirty="0">
                <a:solidFill>
                  <a:srgbClr val="0070C0"/>
                </a:solidFill>
                <a:latin typeface="Helvetica" pitchFamily="2" charset="0"/>
              </a:rPr>
              <a:t>comedies 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5CB50C-DBA3-584A-B74B-40F7CB831D31}"/>
              </a:ext>
            </a:extLst>
          </p:cNvPr>
          <p:cNvSpPr txBox="1"/>
          <p:nvPr/>
        </p:nvSpPr>
        <p:spPr>
          <a:xfrm>
            <a:off x="10450092" y="530393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elvetica" panose="020B0604020202020204" pitchFamily="34" charset="0"/>
                <a:cs typeface="Helvetica" panose="020B0604020202020204" pitchFamily="34" charset="0"/>
              </a:rPr>
              <a:t>0.67</a:t>
            </a:r>
            <a:endParaRPr lang="ko-KR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CBBCFA-5B97-6146-8C7B-684EE0739E65}"/>
              </a:ext>
            </a:extLst>
          </p:cNvPr>
          <p:cNvSpPr txBox="1"/>
          <p:nvPr/>
        </p:nvSpPr>
        <p:spPr>
          <a:xfrm>
            <a:off x="10450092" y="583672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elvetica" panose="020B0604020202020204" pitchFamily="34" charset="0"/>
                <a:cs typeface="Helvetica" panose="020B0604020202020204" pitchFamily="34" charset="0"/>
              </a:rPr>
              <a:t>0.12</a:t>
            </a:r>
            <a:endParaRPr lang="ko-KR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1D05-1728-B747-AB5B-2772DFC32171}"/>
              </a:ext>
            </a:extLst>
          </p:cNvPr>
          <p:cNvSpPr txBox="1"/>
          <p:nvPr/>
        </p:nvSpPr>
        <p:spPr>
          <a:xfrm>
            <a:off x="10450092" y="476889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elvetica" panose="020B0604020202020204" pitchFamily="34" charset="0"/>
                <a:cs typeface="Helvetica" panose="020B0604020202020204" pitchFamily="34" charset="0"/>
              </a:rPr>
              <a:t>0.05</a:t>
            </a:r>
            <a:endParaRPr lang="ko-KR" alt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그래픽 17" descr="확인 표시">
            <a:extLst>
              <a:ext uri="{FF2B5EF4-FFF2-40B4-BE49-F238E27FC236}">
                <a16:creationId xmlns:a16="http://schemas.microsoft.com/office/drawing/2014/main" id="{4D45E40C-9FC6-8546-9EE8-84EB8C5A3657}"/>
              </a:ext>
            </a:extLst>
          </p:cNvPr>
          <p:cNvSpPr/>
          <p:nvPr/>
        </p:nvSpPr>
        <p:spPr>
          <a:xfrm>
            <a:off x="10992466" y="5360564"/>
            <a:ext cx="279089" cy="196027"/>
          </a:xfrm>
          <a:custGeom>
            <a:avLst/>
            <a:gdLst>
              <a:gd name="connsiteX0" fmla="*/ 254624 w 279089"/>
              <a:gd name="connsiteY0" fmla="*/ 0 h 196027"/>
              <a:gd name="connsiteX1" fmla="*/ 99977 w 279089"/>
              <a:gd name="connsiteY1" fmla="*/ 146190 h 196027"/>
              <a:gd name="connsiteX2" fmla="*/ 25674 w 279089"/>
              <a:gd name="connsiteY2" fmla="*/ 70074 h 196027"/>
              <a:gd name="connsiteX3" fmla="*/ 0 w 279089"/>
              <a:gd name="connsiteY3" fmla="*/ 94540 h 196027"/>
              <a:gd name="connsiteX4" fmla="*/ 98769 w 279089"/>
              <a:gd name="connsiteY4" fmla="*/ 196027 h 196027"/>
              <a:gd name="connsiteX5" fmla="*/ 124744 w 279089"/>
              <a:gd name="connsiteY5" fmla="*/ 171863 h 196027"/>
              <a:gd name="connsiteX6" fmla="*/ 279089 w 279089"/>
              <a:gd name="connsiteY6" fmla="*/ 25372 h 19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089" h="196027">
                <a:moveTo>
                  <a:pt x="254624" y="0"/>
                </a:moveTo>
                <a:lnTo>
                  <a:pt x="99977" y="146190"/>
                </a:lnTo>
                <a:lnTo>
                  <a:pt x="25674" y="70074"/>
                </a:lnTo>
                <a:lnTo>
                  <a:pt x="0" y="94540"/>
                </a:lnTo>
                <a:lnTo>
                  <a:pt x="98769" y="196027"/>
                </a:lnTo>
                <a:lnTo>
                  <a:pt x="124744" y="171863"/>
                </a:lnTo>
                <a:lnTo>
                  <a:pt x="279089" y="25372"/>
                </a:lnTo>
                <a:close/>
              </a:path>
            </a:pathLst>
          </a:custGeom>
          <a:solidFill>
            <a:srgbClr val="0070C0"/>
          </a:solidFill>
          <a:ln w="2977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61" name="직선 화살표 연결선 131">
            <a:extLst>
              <a:ext uri="{FF2B5EF4-FFF2-40B4-BE49-F238E27FC236}">
                <a16:creationId xmlns:a16="http://schemas.microsoft.com/office/drawing/2014/main" id="{762DEF35-964B-464D-90C8-3F3C01C542AB}"/>
              </a:ext>
            </a:extLst>
          </p:cNvPr>
          <p:cNvCxnSpPr>
            <a:cxnSpLocks/>
            <a:stCxn id="43" idx="2"/>
            <a:endCxn id="44" idx="1"/>
          </p:cNvCxnSpPr>
          <p:nvPr/>
        </p:nvCxnSpPr>
        <p:spPr>
          <a:xfrm rot="5400000">
            <a:off x="7106337" y="1650743"/>
            <a:ext cx="1047376" cy="2563443"/>
          </a:xfrm>
          <a:prstGeom prst="bentConnector4">
            <a:avLst>
              <a:gd name="adj1" fmla="val 23246"/>
              <a:gd name="adj2" fmla="val 10847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132">
            <a:extLst>
              <a:ext uri="{FF2B5EF4-FFF2-40B4-BE49-F238E27FC236}">
                <a16:creationId xmlns:a16="http://schemas.microsoft.com/office/drawing/2014/main" id="{3CB9E803-19FF-CC4C-8DED-1CFC1D99AA0E}"/>
              </a:ext>
            </a:extLst>
          </p:cNvPr>
          <p:cNvCxnSpPr>
            <a:cxnSpLocks/>
            <a:stCxn id="43" idx="2"/>
            <a:endCxn id="53" idx="1"/>
          </p:cNvCxnSpPr>
          <p:nvPr/>
        </p:nvCxnSpPr>
        <p:spPr>
          <a:xfrm rot="5400000">
            <a:off x="6111130" y="2656848"/>
            <a:ext cx="3048688" cy="2552545"/>
          </a:xfrm>
          <a:prstGeom prst="bentConnector4">
            <a:avLst>
              <a:gd name="adj1" fmla="val 7967"/>
              <a:gd name="adj2" fmla="val 1089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79C1106-8083-E249-9003-95A22310007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328661" y="3456152"/>
            <a:ext cx="410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왼쪽 대괄호 298">
            <a:extLst>
              <a:ext uri="{FF2B5EF4-FFF2-40B4-BE49-F238E27FC236}">
                <a16:creationId xmlns:a16="http://schemas.microsoft.com/office/drawing/2014/main" id="{5DEBF514-BFB7-4B46-B542-79064BF56E2E}"/>
              </a:ext>
            </a:extLst>
          </p:cNvPr>
          <p:cNvSpPr/>
          <p:nvPr/>
        </p:nvSpPr>
        <p:spPr>
          <a:xfrm rot="16200000">
            <a:off x="8936595" y="3309577"/>
            <a:ext cx="60962" cy="28908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왼쪽 대괄호 299">
            <a:extLst>
              <a:ext uri="{FF2B5EF4-FFF2-40B4-BE49-F238E27FC236}">
                <a16:creationId xmlns:a16="http://schemas.microsoft.com/office/drawing/2014/main" id="{40CE8A7E-AC23-E44D-AF15-72FFB849B042}"/>
              </a:ext>
            </a:extLst>
          </p:cNvPr>
          <p:cNvSpPr/>
          <p:nvPr/>
        </p:nvSpPr>
        <p:spPr>
          <a:xfrm rot="16200000">
            <a:off x="9715741" y="2846663"/>
            <a:ext cx="60962" cy="121491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왼쪽 대괄호 300">
            <a:extLst>
              <a:ext uri="{FF2B5EF4-FFF2-40B4-BE49-F238E27FC236}">
                <a16:creationId xmlns:a16="http://schemas.microsoft.com/office/drawing/2014/main" id="{3E516D7D-C67A-0348-98B9-9F3C9A6D4636}"/>
              </a:ext>
            </a:extLst>
          </p:cNvPr>
          <p:cNvSpPr/>
          <p:nvPr/>
        </p:nvSpPr>
        <p:spPr>
          <a:xfrm rot="16200000">
            <a:off x="10508774" y="3310242"/>
            <a:ext cx="61807" cy="28691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왼쪽 대괄호 301">
            <a:extLst>
              <a:ext uri="{FF2B5EF4-FFF2-40B4-BE49-F238E27FC236}">
                <a16:creationId xmlns:a16="http://schemas.microsoft.com/office/drawing/2014/main" id="{C16EEC0D-F582-9D4D-B69A-D24257B64DD7}"/>
              </a:ext>
            </a:extLst>
          </p:cNvPr>
          <p:cNvSpPr/>
          <p:nvPr/>
        </p:nvSpPr>
        <p:spPr>
          <a:xfrm rot="16200000">
            <a:off x="10909344" y="3230645"/>
            <a:ext cx="60962" cy="44694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왼쪽 대괄호 302">
            <a:extLst>
              <a:ext uri="{FF2B5EF4-FFF2-40B4-BE49-F238E27FC236}">
                <a16:creationId xmlns:a16="http://schemas.microsoft.com/office/drawing/2014/main" id="{EA40D0AB-9913-3D43-9F06-A1E13EAC61CD}"/>
              </a:ext>
            </a:extLst>
          </p:cNvPr>
          <p:cNvSpPr/>
          <p:nvPr/>
        </p:nvSpPr>
        <p:spPr>
          <a:xfrm rot="16200000">
            <a:off x="11198739" y="3411782"/>
            <a:ext cx="60962" cy="846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왼쪽 대괄호 303">
            <a:extLst>
              <a:ext uri="{FF2B5EF4-FFF2-40B4-BE49-F238E27FC236}">
                <a16:creationId xmlns:a16="http://schemas.microsoft.com/office/drawing/2014/main" id="{CA9BFB61-517F-0D47-B94B-05AE6E24E284}"/>
              </a:ext>
            </a:extLst>
          </p:cNvPr>
          <p:cNvSpPr/>
          <p:nvPr/>
        </p:nvSpPr>
        <p:spPr>
          <a:xfrm rot="16200000">
            <a:off x="10662316" y="3810963"/>
            <a:ext cx="60962" cy="84676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왼쪽 대괄호 304">
            <a:extLst>
              <a:ext uri="{FF2B5EF4-FFF2-40B4-BE49-F238E27FC236}">
                <a16:creationId xmlns:a16="http://schemas.microsoft.com/office/drawing/2014/main" id="{35E1AAA3-9DE5-8A4A-BA66-E3EE31995C74}"/>
              </a:ext>
            </a:extLst>
          </p:cNvPr>
          <p:cNvSpPr/>
          <p:nvPr/>
        </p:nvSpPr>
        <p:spPr>
          <a:xfrm rot="16200000">
            <a:off x="10330156" y="3582130"/>
            <a:ext cx="60962" cy="54234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왼쪽 대괄호 305">
            <a:extLst>
              <a:ext uri="{FF2B5EF4-FFF2-40B4-BE49-F238E27FC236}">
                <a16:creationId xmlns:a16="http://schemas.microsoft.com/office/drawing/2014/main" id="{2F7D5A25-1DA4-5B41-942B-58BA5D24F039}"/>
              </a:ext>
            </a:extLst>
          </p:cNvPr>
          <p:cNvSpPr/>
          <p:nvPr/>
        </p:nvSpPr>
        <p:spPr>
          <a:xfrm rot="16200000">
            <a:off x="9934234" y="3747201"/>
            <a:ext cx="60962" cy="21219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왼쪽 대괄호 306">
            <a:extLst>
              <a:ext uri="{FF2B5EF4-FFF2-40B4-BE49-F238E27FC236}">
                <a16:creationId xmlns:a16="http://schemas.microsoft.com/office/drawing/2014/main" id="{6CCF5BAD-1EC5-EF4B-AE07-A2D6035174A6}"/>
              </a:ext>
            </a:extLst>
          </p:cNvPr>
          <p:cNvSpPr/>
          <p:nvPr/>
        </p:nvSpPr>
        <p:spPr>
          <a:xfrm rot="16200000">
            <a:off x="9301401" y="3343952"/>
            <a:ext cx="60962" cy="1018697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6492A3E-25CB-A64B-A890-11EC3997B266}"/>
              </a:ext>
            </a:extLst>
          </p:cNvPr>
          <p:cNvSpPr txBox="1"/>
          <p:nvPr/>
        </p:nvSpPr>
        <p:spPr>
          <a:xfrm>
            <a:off x="8822533" y="3485573"/>
            <a:ext cx="29801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PP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3808DF-B90E-3145-88FB-9E433C1E91EE}"/>
              </a:ext>
            </a:extLst>
          </p:cNvPr>
          <p:cNvSpPr txBox="1"/>
          <p:nvPr/>
        </p:nvSpPr>
        <p:spPr>
          <a:xfrm>
            <a:off x="9138764" y="3485573"/>
            <a:ext cx="121491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35F2D8-91D3-C448-8CB4-44CE5ED861F1}"/>
              </a:ext>
            </a:extLst>
          </p:cNvPr>
          <p:cNvSpPr txBox="1"/>
          <p:nvPr/>
        </p:nvSpPr>
        <p:spPr>
          <a:xfrm>
            <a:off x="10402573" y="3485573"/>
            <a:ext cx="29019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CC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C2336F1-6379-3F47-8B78-CC4BD667F217}"/>
              </a:ext>
            </a:extLst>
          </p:cNvPr>
          <p:cNvSpPr txBox="1"/>
          <p:nvPr/>
        </p:nvSpPr>
        <p:spPr>
          <a:xfrm>
            <a:off x="10713066" y="3485573"/>
            <a:ext cx="45023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3FAFF0B-1843-8F47-8C2B-2D7B28E94F16}"/>
              </a:ext>
            </a:extLst>
          </p:cNvPr>
          <p:cNvSpPr txBox="1"/>
          <p:nvPr/>
        </p:nvSpPr>
        <p:spPr>
          <a:xfrm>
            <a:off x="11185471" y="3485573"/>
            <a:ext cx="8467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,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CDE3C4-2D2B-C649-A2FF-B1030AE4389B}"/>
              </a:ext>
            </a:extLst>
          </p:cNvPr>
          <p:cNvSpPr txBox="1"/>
          <p:nvPr/>
        </p:nvSpPr>
        <p:spPr>
          <a:xfrm>
            <a:off x="8822533" y="3883021"/>
            <a:ext cx="101869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0C84D6D-23BD-FE42-95B7-D3DB7B13049F}"/>
              </a:ext>
            </a:extLst>
          </p:cNvPr>
          <p:cNvSpPr txBox="1"/>
          <p:nvPr/>
        </p:nvSpPr>
        <p:spPr>
          <a:xfrm>
            <a:off x="9858615" y="3883021"/>
            <a:ext cx="2122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PP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2735AA-5334-1745-AAAD-473B0F387A1A}"/>
              </a:ext>
            </a:extLst>
          </p:cNvPr>
          <p:cNvSpPr txBox="1"/>
          <p:nvPr/>
        </p:nvSpPr>
        <p:spPr>
          <a:xfrm>
            <a:off x="10089466" y="3883021"/>
            <a:ext cx="542342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NP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411A97-82EA-AF43-8573-AB50DD566E2B}"/>
              </a:ext>
            </a:extLst>
          </p:cNvPr>
          <p:cNvSpPr txBox="1"/>
          <p:nvPr/>
        </p:nvSpPr>
        <p:spPr>
          <a:xfrm>
            <a:off x="10650459" y="3883021"/>
            <a:ext cx="8467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latin typeface="+mj-lt"/>
              </a:rPr>
              <a:t>.</a:t>
            </a:r>
            <a:endParaRPr lang="ko-KR" altLang="en-US" sz="1050" b="1" dirty="0">
              <a:latin typeface="+mj-lt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245BEC7-6D58-F040-9C5A-9BC622455909}"/>
              </a:ext>
            </a:extLst>
          </p:cNvPr>
          <p:cNvSpPr/>
          <p:nvPr/>
        </p:nvSpPr>
        <p:spPr>
          <a:xfrm>
            <a:off x="1880698" y="2238835"/>
            <a:ext cx="3202810" cy="9601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sz="2000" dirty="0">
                <a:latin typeface="Helvetica" pitchFamily="2" charset="0"/>
              </a:rPr>
              <a:t>Creates reviews which may mention </a:t>
            </a:r>
            <a:r>
              <a:rPr kumimoji="1" lang="en-US" altLang="ko-Kore-KR" sz="2000" b="1" dirty="0">
                <a:latin typeface="Helvetica" pitchFamily="2" charset="0"/>
              </a:rPr>
              <a:t>aspects not found in the summary</a:t>
            </a:r>
            <a:endParaRPr kumimoji="1" lang="ko-Kore-KR" altLang="en-US" sz="2000" b="1" dirty="0">
              <a:latin typeface="Helvetica" pitchFamily="2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9410139-7E53-BD4D-BB27-B84A78D48367}"/>
              </a:ext>
            </a:extLst>
          </p:cNvPr>
          <p:cNvSpPr/>
          <p:nvPr/>
        </p:nvSpPr>
        <p:spPr>
          <a:xfrm>
            <a:off x="1880698" y="4601439"/>
            <a:ext cx="3202810" cy="9601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sz="2000" dirty="0">
                <a:latin typeface="Helvetica" pitchFamily="2" charset="0"/>
              </a:rPr>
              <a:t>Creates reviews with content </a:t>
            </a:r>
            <a:r>
              <a:rPr kumimoji="1" lang="en-US" altLang="ko-Kore-KR" sz="2000" b="1" dirty="0">
                <a:latin typeface="Helvetica" pitchFamily="2" charset="0"/>
              </a:rPr>
              <a:t>similar to the summary</a:t>
            </a:r>
            <a:endParaRPr kumimoji="1" lang="ko-Kore-KR" altLang="en-US" sz="2000" b="1" dirty="0">
              <a:latin typeface="Helvetica" pitchFamily="2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C2668-58BA-0A4A-80AA-A7167210D1F5}"/>
              </a:ext>
            </a:extLst>
          </p:cNvPr>
          <p:cNvSpPr/>
          <p:nvPr/>
        </p:nvSpPr>
        <p:spPr>
          <a:xfrm>
            <a:off x="6096001" y="1576321"/>
            <a:ext cx="5332800" cy="26487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1BF366D-5137-FB4C-B328-EC3312C07001}"/>
              </a:ext>
            </a:extLst>
          </p:cNvPr>
          <p:cNvSpPr/>
          <p:nvPr/>
        </p:nvSpPr>
        <p:spPr>
          <a:xfrm>
            <a:off x="6190100" y="4232230"/>
            <a:ext cx="5332800" cy="2229485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C2C3E3E-726C-2948-B8EE-CC9BB19D9DAE}"/>
              </a:ext>
            </a:extLst>
          </p:cNvPr>
          <p:cNvSpPr/>
          <p:nvPr/>
        </p:nvSpPr>
        <p:spPr>
          <a:xfrm>
            <a:off x="6081487" y="1576319"/>
            <a:ext cx="5332800" cy="1227826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30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Helvetica" pitchFamily="2" charset="0"/>
              </a:rPr>
              <a:t>DenoiseSum</a:t>
            </a:r>
            <a:r>
              <a:rPr kumimoji="1" lang="en-US" altLang="ko-Kore-KR" dirty="0">
                <a:latin typeface="Helvetica" pitchFamily="2" charset="0"/>
              </a:rPr>
              <a:t>: Denoising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5A1A29E0-84D0-D04B-855A-ECC9E24DA7A6}"/>
              </a:ext>
            </a:extLst>
          </p:cNvPr>
          <p:cNvSpPr/>
          <p:nvPr/>
        </p:nvSpPr>
        <p:spPr>
          <a:xfrm>
            <a:off x="4498053" y="315871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84DDE8A4-C466-D243-8393-109F1B551614}"/>
              </a:ext>
            </a:extLst>
          </p:cNvPr>
          <p:cNvSpPr/>
          <p:nvPr/>
        </p:nvSpPr>
        <p:spPr>
          <a:xfrm>
            <a:off x="4498053" y="223681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26ED8D3-9675-604B-A928-7869A2C8AAD5}"/>
              </a:ext>
            </a:extLst>
          </p:cNvPr>
          <p:cNvSpPr/>
          <p:nvPr/>
        </p:nvSpPr>
        <p:spPr>
          <a:xfrm>
            <a:off x="4498053" y="2581590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8" name="직선 화살표 연결선 110">
            <a:extLst>
              <a:ext uri="{FF2B5EF4-FFF2-40B4-BE49-F238E27FC236}">
                <a16:creationId xmlns:a16="http://schemas.microsoft.com/office/drawing/2014/main" id="{3AA22ADB-A5C1-954F-B50C-C94113F57D32}"/>
              </a:ext>
            </a:extLst>
          </p:cNvPr>
          <p:cNvCxnSpPr>
            <a:cxnSpLocks/>
          </p:cNvCxnSpPr>
          <p:nvPr/>
        </p:nvCxnSpPr>
        <p:spPr>
          <a:xfrm flipH="1">
            <a:off x="8004602" y="3725916"/>
            <a:ext cx="574988" cy="12700"/>
          </a:xfrm>
          <a:prstGeom prst="curvedConnector5">
            <a:avLst>
              <a:gd name="adj1" fmla="val -22686"/>
              <a:gd name="adj2" fmla="val 5004276"/>
              <a:gd name="adj3" fmla="val 12268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84C048-A4D7-C54F-A207-D25A61860D82}"/>
              </a:ext>
            </a:extLst>
          </p:cNvPr>
          <p:cNvSpPr/>
          <p:nvPr/>
        </p:nvSpPr>
        <p:spPr>
          <a:xfrm>
            <a:off x="8004602" y="3268190"/>
            <a:ext cx="574988" cy="9051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/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/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/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70C93F-932F-5B46-99AB-07AF0D94C54F}"/>
              </a:ext>
            </a:extLst>
          </p:cNvPr>
          <p:cNvSpPr/>
          <p:nvPr/>
        </p:nvSpPr>
        <p:spPr>
          <a:xfrm>
            <a:off x="2289442" y="288371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891460-C804-5646-982F-FBCE3CF391E2}"/>
              </a:ext>
            </a:extLst>
          </p:cNvPr>
          <p:cNvSpPr/>
          <p:nvPr/>
        </p:nvSpPr>
        <p:spPr>
          <a:xfrm>
            <a:off x="3103185" y="2197874"/>
            <a:ext cx="576000" cy="3048403"/>
          </a:xfrm>
          <a:prstGeom prst="rect">
            <a:avLst/>
          </a:prstGeom>
          <a:solidFill>
            <a:srgbClr val="4472C4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F452936-9EA4-D84F-B80A-0632218210E2}"/>
              </a:ext>
            </a:extLst>
          </p:cNvPr>
          <p:cNvCxnSpPr>
            <a:cxnSpLocks/>
          </p:cNvCxnSpPr>
          <p:nvPr/>
        </p:nvCxnSpPr>
        <p:spPr>
          <a:xfrm>
            <a:off x="2743185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D1E972-7931-0245-8A59-2E7426010C04}"/>
              </a:ext>
            </a:extLst>
          </p:cNvPr>
          <p:cNvCxnSpPr>
            <a:cxnSpLocks/>
          </p:cNvCxnSpPr>
          <p:nvPr/>
        </p:nvCxnSpPr>
        <p:spPr>
          <a:xfrm>
            <a:off x="2743185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F63F320-546A-E14A-BAA1-86AF72CAF19C}"/>
              </a:ext>
            </a:extLst>
          </p:cNvPr>
          <p:cNvCxnSpPr>
            <a:cxnSpLocks/>
          </p:cNvCxnSpPr>
          <p:nvPr/>
        </p:nvCxnSpPr>
        <p:spPr>
          <a:xfrm>
            <a:off x="2743185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1A5962B-80AE-B348-8516-5BAD27862A3C}"/>
              </a:ext>
            </a:extLst>
          </p:cNvPr>
          <p:cNvCxnSpPr>
            <a:cxnSpLocks/>
          </p:cNvCxnSpPr>
          <p:nvPr/>
        </p:nvCxnSpPr>
        <p:spPr>
          <a:xfrm>
            <a:off x="2743185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076CAF5-C7C0-174B-A007-63121FF19B72}"/>
              </a:ext>
            </a:extLst>
          </p:cNvPr>
          <p:cNvCxnSpPr>
            <a:cxnSpLocks/>
          </p:cNvCxnSpPr>
          <p:nvPr/>
        </p:nvCxnSpPr>
        <p:spPr>
          <a:xfrm>
            <a:off x="2743185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0D2733D-50F3-4141-AD11-14E4B298E3E6}"/>
              </a:ext>
            </a:extLst>
          </p:cNvPr>
          <p:cNvCxnSpPr>
            <a:cxnSpLocks/>
          </p:cNvCxnSpPr>
          <p:nvPr/>
        </p:nvCxnSpPr>
        <p:spPr>
          <a:xfrm>
            <a:off x="2743185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69AA1-E3E8-6A4F-AA5F-454615E04D83}"/>
              </a:ext>
            </a:extLst>
          </p:cNvPr>
          <p:cNvSpPr/>
          <p:nvPr/>
        </p:nvSpPr>
        <p:spPr>
          <a:xfrm>
            <a:off x="6481531" y="2197875"/>
            <a:ext cx="574988" cy="13101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5D561A7-77F1-3F43-8E1A-55BC2514C755}"/>
              </a:ext>
            </a:extLst>
          </p:cNvPr>
          <p:cNvSpPr/>
          <p:nvPr/>
        </p:nvSpPr>
        <p:spPr>
          <a:xfrm>
            <a:off x="6481531" y="3936139"/>
            <a:ext cx="574988" cy="131013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9A937E-8215-0349-936C-D695DDD62389}"/>
              </a:ext>
            </a:extLst>
          </p:cNvPr>
          <p:cNvSpPr txBox="1"/>
          <p:nvPr/>
        </p:nvSpPr>
        <p:spPr>
          <a:xfrm rot="16200000">
            <a:off x="1869132" y="3583577"/>
            <a:ext cx="304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</a:t>
            </a: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a)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Encoder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64EE44-E5D9-214D-98E8-D4FBD4752070}"/>
              </a:ext>
            </a:extLst>
          </p:cNvPr>
          <p:cNvSpPr txBox="1"/>
          <p:nvPr/>
        </p:nvSpPr>
        <p:spPr>
          <a:xfrm rot="16200000">
            <a:off x="6113956" y="2622110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(c)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Noise-Specific</a:t>
            </a:r>
            <a:b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Fusion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3F49BC-5F8F-A74D-9200-68014B7C129E}"/>
              </a:ext>
            </a:extLst>
          </p:cNvPr>
          <p:cNvSpPr txBox="1"/>
          <p:nvPr/>
        </p:nvSpPr>
        <p:spPr>
          <a:xfrm rot="16200000">
            <a:off x="6114617" y="4360376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 defTabSz="914351" latinLnBrk="1"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(c) </a:t>
            </a: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Noise-Specific</a:t>
            </a:r>
            <a:b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Fusion</a:t>
            </a:r>
            <a:endParaRPr kumimoji="1" lang="ko-KR" altLang="en-US" sz="1200" b="1" kern="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5736790-0734-E344-8248-E17C39B41555}"/>
              </a:ext>
            </a:extLst>
          </p:cNvPr>
          <p:cNvCxnSpPr>
            <a:cxnSpLocks/>
          </p:cNvCxnSpPr>
          <p:nvPr/>
        </p:nvCxnSpPr>
        <p:spPr>
          <a:xfrm>
            <a:off x="3688617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49C55A0-14A2-204B-AB39-9193B48AD102}"/>
              </a:ext>
            </a:extLst>
          </p:cNvPr>
          <p:cNvCxnSpPr>
            <a:cxnSpLocks/>
          </p:cNvCxnSpPr>
          <p:nvPr/>
        </p:nvCxnSpPr>
        <p:spPr>
          <a:xfrm>
            <a:off x="3688617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83C2B61-B651-EA4D-B8EC-0746F759C43E}"/>
              </a:ext>
            </a:extLst>
          </p:cNvPr>
          <p:cNvCxnSpPr>
            <a:cxnSpLocks/>
          </p:cNvCxnSpPr>
          <p:nvPr/>
        </p:nvCxnSpPr>
        <p:spPr>
          <a:xfrm>
            <a:off x="3688617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CEF5949-A19F-554F-84FD-D7EEEF10ABAE}"/>
              </a:ext>
            </a:extLst>
          </p:cNvPr>
          <p:cNvCxnSpPr>
            <a:cxnSpLocks/>
          </p:cNvCxnSpPr>
          <p:nvPr/>
        </p:nvCxnSpPr>
        <p:spPr>
          <a:xfrm>
            <a:off x="3688617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483DAAB-82FD-FB4C-BF2E-B010148D3142}"/>
              </a:ext>
            </a:extLst>
          </p:cNvPr>
          <p:cNvCxnSpPr>
            <a:cxnSpLocks/>
          </p:cNvCxnSpPr>
          <p:nvPr/>
        </p:nvCxnSpPr>
        <p:spPr>
          <a:xfrm>
            <a:off x="3688617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DAD5214-7738-AD40-B36D-D2D1C0534479}"/>
              </a:ext>
            </a:extLst>
          </p:cNvPr>
          <p:cNvCxnSpPr>
            <a:cxnSpLocks/>
          </p:cNvCxnSpPr>
          <p:nvPr/>
        </p:nvCxnSpPr>
        <p:spPr>
          <a:xfrm>
            <a:off x="3688617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53E8D477-463D-9143-B473-0FC80CBF0C10}"/>
              </a:ext>
            </a:extLst>
          </p:cNvPr>
          <p:cNvSpPr/>
          <p:nvPr/>
        </p:nvSpPr>
        <p:spPr>
          <a:xfrm>
            <a:off x="4048618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90CBB3-C312-2C4D-9F4D-047EFE4676C4}"/>
              </a:ext>
            </a:extLst>
          </p:cNvPr>
          <p:cNvSpPr/>
          <p:nvPr/>
        </p:nvSpPr>
        <p:spPr>
          <a:xfrm>
            <a:off x="4100193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05B3CDD-36E2-EB42-A441-AD47954AE4BD}"/>
              </a:ext>
            </a:extLst>
          </p:cNvPr>
          <p:cNvSpPr/>
          <p:nvPr/>
        </p:nvSpPr>
        <p:spPr>
          <a:xfrm>
            <a:off x="4295469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755EFEED-E39A-6D49-8DC3-32F59F0CDBC7}"/>
              </a:ext>
            </a:extLst>
          </p:cNvPr>
          <p:cNvSpPr/>
          <p:nvPr/>
        </p:nvSpPr>
        <p:spPr>
          <a:xfrm>
            <a:off x="4048618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55315F9-C6D9-8F42-ABC1-083E7557A0CD}"/>
              </a:ext>
            </a:extLst>
          </p:cNvPr>
          <p:cNvSpPr/>
          <p:nvPr/>
        </p:nvSpPr>
        <p:spPr>
          <a:xfrm>
            <a:off x="4100193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381F228-EA62-3946-B2C7-A8DB880163AF}"/>
              </a:ext>
            </a:extLst>
          </p:cNvPr>
          <p:cNvSpPr/>
          <p:nvPr/>
        </p:nvSpPr>
        <p:spPr>
          <a:xfrm>
            <a:off x="4295469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AA112E5-CD5D-2041-A7D3-C475D635A5DA}"/>
              </a:ext>
            </a:extLst>
          </p:cNvPr>
          <p:cNvSpPr/>
          <p:nvPr/>
        </p:nvSpPr>
        <p:spPr>
          <a:xfrm>
            <a:off x="4048618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9BAF621-AA16-564B-8F67-AF6098E9E285}"/>
              </a:ext>
            </a:extLst>
          </p:cNvPr>
          <p:cNvSpPr/>
          <p:nvPr/>
        </p:nvSpPr>
        <p:spPr>
          <a:xfrm>
            <a:off x="4100193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3E5091B-515B-D749-BD32-1978E9628255}"/>
              </a:ext>
            </a:extLst>
          </p:cNvPr>
          <p:cNvSpPr/>
          <p:nvPr/>
        </p:nvSpPr>
        <p:spPr>
          <a:xfrm>
            <a:off x="4295469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258020-01D9-A54E-8C55-EA77B1F7F9B6}"/>
              </a:ext>
            </a:extLst>
          </p:cNvPr>
          <p:cNvSpPr/>
          <p:nvPr/>
        </p:nvSpPr>
        <p:spPr>
          <a:xfrm>
            <a:off x="394173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8898F2B-D904-C64B-ADCD-B5BB2399EF2A}"/>
              </a:ext>
            </a:extLst>
          </p:cNvPr>
          <p:cNvCxnSpPr>
            <a:cxnSpLocks/>
            <a:stCxn id="101" idx="3"/>
            <a:endCxn id="124" idx="0"/>
          </p:cNvCxnSpPr>
          <p:nvPr/>
        </p:nvCxnSpPr>
        <p:spPr>
          <a:xfrm>
            <a:off x="7056519" y="2852944"/>
            <a:ext cx="372647" cy="6382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8461558-E250-BA45-B0E7-40F0E90FB9D3}"/>
              </a:ext>
            </a:extLst>
          </p:cNvPr>
          <p:cNvCxnSpPr>
            <a:cxnSpLocks/>
            <a:stCxn id="102" idx="3"/>
            <a:endCxn id="127" idx="0"/>
          </p:cNvCxnSpPr>
          <p:nvPr/>
        </p:nvCxnSpPr>
        <p:spPr>
          <a:xfrm flipV="1">
            <a:off x="7056519" y="3950350"/>
            <a:ext cx="372649" cy="6408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09B8C5E5-8990-934C-864E-D199CFF98004}"/>
              </a:ext>
            </a:extLst>
          </p:cNvPr>
          <p:cNvSpPr/>
          <p:nvPr/>
        </p:nvSpPr>
        <p:spPr>
          <a:xfrm rot="16200000">
            <a:off x="7313298" y="338406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FA96C70-702F-5F40-A8ED-E048FE473669}"/>
              </a:ext>
            </a:extLst>
          </p:cNvPr>
          <p:cNvSpPr/>
          <p:nvPr/>
        </p:nvSpPr>
        <p:spPr>
          <a:xfrm rot="16200000">
            <a:off x="7461364" y="3516120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E25C08A-788D-CB41-8C4E-4F5914A292C8}"/>
              </a:ext>
            </a:extLst>
          </p:cNvPr>
          <p:cNvSpPr/>
          <p:nvPr/>
        </p:nvSpPr>
        <p:spPr>
          <a:xfrm rot="16200000">
            <a:off x="7461364" y="3320844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713E05C6-C269-CC41-9659-A7455AF1BD9D}"/>
              </a:ext>
            </a:extLst>
          </p:cNvPr>
          <p:cNvSpPr/>
          <p:nvPr/>
        </p:nvSpPr>
        <p:spPr>
          <a:xfrm rot="16200000">
            <a:off x="7313300" y="384324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44E2FCF2-7CB9-A842-8105-E86E513C9BC3}"/>
              </a:ext>
            </a:extLst>
          </p:cNvPr>
          <p:cNvSpPr/>
          <p:nvPr/>
        </p:nvSpPr>
        <p:spPr>
          <a:xfrm rot="16200000">
            <a:off x="7461366" y="3975308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CA3011-421C-6A47-BF98-57176B715BB4}"/>
              </a:ext>
            </a:extLst>
          </p:cNvPr>
          <p:cNvSpPr/>
          <p:nvPr/>
        </p:nvSpPr>
        <p:spPr>
          <a:xfrm rot="16200000">
            <a:off x="7461366" y="3780032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1C25D5A-9B1E-F149-80DF-4579B016A7B8}"/>
              </a:ext>
            </a:extLst>
          </p:cNvPr>
          <p:cNvCxnSpPr>
            <a:cxnSpLocks/>
          </p:cNvCxnSpPr>
          <p:nvPr/>
        </p:nvCxnSpPr>
        <p:spPr>
          <a:xfrm>
            <a:off x="7644602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DB4B01-7305-7143-B3C2-986ED1EA22BE}"/>
              </a:ext>
            </a:extLst>
          </p:cNvPr>
          <p:cNvSpPr/>
          <p:nvPr/>
        </p:nvSpPr>
        <p:spPr>
          <a:xfrm>
            <a:off x="8004602" y="3261564"/>
            <a:ext cx="574988" cy="905129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E848D5-C55D-E242-8E3C-48E6BE975257}"/>
              </a:ext>
            </a:extLst>
          </p:cNvPr>
          <p:cNvSpPr txBox="1"/>
          <p:nvPr/>
        </p:nvSpPr>
        <p:spPr>
          <a:xfrm rot="16200000">
            <a:off x="7840194" y="3582255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Decoder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9DC0ACB-28EC-2E4F-8877-50FF5202F5CE}"/>
              </a:ext>
            </a:extLst>
          </p:cNvPr>
          <p:cNvCxnSpPr>
            <a:cxnSpLocks/>
          </p:cNvCxnSpPr>
          <p:nvPr/>
        </p:nvCxnSpPr>
        <p:spPr>
          <a:xfrm>
            <a:off x="8574500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DEC74A1D-37D3-F847-BA40-EAF5B8E0E630}"/>
              </a:ext>
            </a:extLst>
          </p:cNvPr>
          <p:cNvSpPr/>
          <p:nvPr/>
        </p:nvSpPr>
        <p:spPr>
          <a:xfrm>
            <a:off x="7581021" y="2683228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B9E960-5F82-7C44-A400-A23095FB6DE3}"/>
              </a:ext>
            </a:extLst>
          </p:cNvPr>
          <p:cNvSpPr/>
          <p:nvPr/>
        </p:nvSpPr>
        <p:spPr>
          <a:xfrm>
            <a:off x="7632596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280321C-E2E2-5444-9F55-E6FCA57A3A78}"/>
              </a:ext>
            </a:extLst>
          </p:cNvPr>
          <p:cNvSpPr/>
          <p:nvPr/>
        </p:nvSpPr>
        <p:spPr>
          <a:xfrm>
            <a:off x="7827872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6AF64350-417E-F743-8189-69510280784C}"/>
              </a:ext>
            </a:extLst>
          </p:cNvPr>
          <p:cNvSpPr/>
          <p:nvPr/>
        </p:nvSpPr>
        <p:spPr>
          <a:xfrm>
            <a:off x="8574943" y="268347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7951B65-15D5-A844-B932-AA74C33E45A1}"/>
              </a:ext>
            </a:extLst>
          </p:cNvPr>
          <p:cNvSpPr/>
          <p:nvPr/>
        </p:nvSpPr>
        <p:spPr>
          <a:xfrm>
            <a:off x="8626518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03749C2-449D-7F49-89BB-7B9CBA2AE661}"/>
              </a:ext>
            </a:extLst>
          </p:cNvPr>
          <p:cNvSpPr/>
          <p:nvPr/>
        </p:nvSpPr>
        <p:spPr>
          <a:xfrm>
            <a:off x="8821794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1843514-FA10-F64A-88FB-59EB632D2D38}"/>
              </a:ext>
            </a:extLst>
          </p:cNvPr>
          <p:cNvCxnSpPr>
            <a:cxnSpLocks/>
            <a:endCxn id="134" idx="2"/>
          </p:cNvCxnSpPr>
          <p:nvPr/>
        </p:nvCxnSpPr>
        <p:spPr>
          <a:xfrm flipH="1" flipV="1">
            <a:off x="7803989" y="2897429"/>
            <a:ext cx="488770" cy="3599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53EB5EF-DFAE-A44D-AEA1-AF11FD363F51}"/>
              </a:ext>
            </a:extLst>
          </p:cNvPr>
          <p:cNvCxnSpPr>
            <a:cxnSpLocks/>
            <a:stCxn id="132" idx="3"/>
            <a:endCxn id="137" idx="2"/>
          </p:cNvCxnSpPr>
          <p:nvPr/>
        </p:nvCxnSpPr>
        <p:spPr>
          <a:xfrm flipV="1">
            <a:off x="8292758" y="2897680"/>
            <a:ext cx="505153" cy="3705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9B0897-06BB-F240-B8F0-3D0F4ECD114E}"/>
              </a:ext>
            </a:extLst>
          </p:cNvPr>
          <p:cNvSpPr/>
          <p:nvPr/>
        </p:nvSpPr>
        <p:spPr>
          <a:xfrm rot="5400000">
            <a:off x="7516494" y="1557478"/>
            <a:ext cx="574988" cy="90512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0908151-2BC6-404A-AB72-103EBAC1E673}"/>
              </a:ext>
            </a:extLst>
          </p:cNvPr>
          <p:cNvCxnSpPr>
            <a:cxnSpLocks/>
            <a:stCxn id="134" idx="0"/>
            <a:endCxn id="142" idx="3"/>
          </p:cNvCxnSpPr>
          <p:nvPr/>
        </p:nvCxnSpPr>
        <p:spPr>
          <a:xfrm flipH="1" flipV="1">
            <a:off x="7803988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5C7156-7686-0B40-AF7E-D0D95555B8AF}"/>
              </a:ext>
            </a:extLst>
          </p:cNvPr>
          <p:cNvSpPr/>
          <p:nvPr/>
        </p:nvSpPr>
        <p:spPr>
          <a:xfrm rot="5400000">
            <a:off x="8534299" y="1557480"/>
            <a:ext cx="574988" cy="90512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3694967-3DF3-C344-B20C-186893EE1075}"/>
              </a:ext>
            </a:extLst>
          </p:cNvPr>
          <p:cNvSpPr txBox="1"/>
          <p:nvPr/>
        </p:nvSpPr>
        <p:spPr>
          <a:xfrm>
            <a:off x="7351426" y="1874933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AE00DC9-88D7-3744-86AE-251E1A7BB194}"/>
              </a:ext>
            </a:extLst>
          </p:cNvPr>
          <p:cNvSpPr txBox="1"/>
          <p:nvPr/>
        </p:nvSpPr>
        <p:spPr>
          <a:xfrm>
            <a:off x="8380126" y="1775152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 with Copy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449797D-7E04-FF43-BF98-2F810B8B183A}"/>
              </a:ext>
            </a:extLst>
          </p:cNvPr>
          <p:cNvCxnSpPr>
            <a:cxnSpLocks/>
          </p:cNvCxnSpPr>
          <p:nvPr/>
        </p:nvCxnSpPr>
        <p:spPr>
          <a:xfrm flipH="1" flipV="1">
            <a:off x="8796969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6F6F4F6-A053-B443-A827-15734F336F93}"/>
              </a:ext>
            </a:extLst>
          </p:cNvPr>
          <p:cNvSpPr/>
          <p:nvPr/>
        </p:nvSpPr>
        <p:spPr>
          <a:xfrm>
            <a:off x="7342287" y="1508838"/>
            <a:ext cx="2052084" cy="88909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F2B531-9EEA-C24F-A199-02EA5AC89011}"/>
              </a:ext>
            </a:extLst>
          </p:cNvPr>
          <p:cNvSpPr txBox="1"/>
          <p:nvPr/>
        </p:nvSpPr>
        <p:spPr>
          <a:xfrm>
            <a:off x="7342287" y="1473269"/>
            <a:ext cx="205208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Partial Copy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50" name="직선 화살표 연결선 148">
            <a:extLst>
              <a:ext uri="{FF2B5EF4-FFF2-40B4-BE49-F238E27FC236}">
                <a16:creationId xmlns:a16="http://schemas.microsoft.com/office/drawing/2014/main" id="{4A23DC01-824A-9F4F-A2EE-AD19A94EF420}"/>
              </a:ext>
            </a:extLst>
          </p:cNvPr>
          <p:cNvCxnSpPr>
            <a:cxnSpLocks/>
            <a:stCxn id="151" idx="2"/>
          </p:cNvCxnSpPr>
          <p:nvPr/>
        </p:nvCxnSpPr>
        <p:spPr>
          <a:xfrm rot="10800000">
            <a:off x="7537994" y="4180071"/>
            <a:ext cx="298256" cy="77296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A1706C-7E5F-F043-8F57-A1788688919C}"/>
              </a:ext>
            </a:extLst>
          </p:cNvPr>
          <p:cNvSpPr/>
          <p:nvPr/>
        </p:nvSpPr>
        <p:spPr>
          <a:xfrm rot="5400000">
            <a:off x="8001320" y="4500466"/>
            <a:ext cx="574988" cy="905129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E0FC3A2-FBAE-1B43-8C73-7EC45249ADA6}"/>
              </a:ext>
            </a:extLst>
          </p:cNvPr>
          <p:cNvCxnSpPr>
            <a:cxnSpLocks/>
          </p:cNvCxnSpPr>
          <p:nvPr/>
        </p:nvCxnSpPr>
        <p:spPr>
          <a:xfrm>
            <a:off x="8741379" y="495303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91B691B-F5AC-8145-8BB6-52FA0C103A4F}"/>
              </a:ext>
            </a:extLst>
          </p:cNvPr>
          <p:cNvSpPr txBox="1"/>
          <p:nvPr/>
        </p:nvSpPr>
        <p:spPr>
          <a:xfrm>
            <a:off x="9101381" y="4814530"/>
            <a:ext cx="8048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2AF5D5-7569-FA45-AA73-2193154A551F}"/>
              </a:ext>
            </a:extLst>
          </p:cNvPr>
          <p:cNvSpPr txBox="1"/>
          <p:nvPr/>
        </p:nvSpPr>
        <p:spPr>
          <a:xfrm>
            <a:off x="7837340" y="4720727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 Classifier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B314EA-6C9B-C147-BA99-AAA6EB2416C0}"/>
              </a:ext>
            </a:extLst>
          </p:cNvPr>
          <p:cNvSpPr/>
          <p:nvPr/>
        </p:nvSpPr>
        <p:spPr>
          <a:xfrm>
            <a:off x="7737379" y="4434787"/>
            <a:ext cx="2168829" cy="90203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F967073-5274-FC4F-9B9A-06286DABAA36}"/>
              </a:ext>
            </a:extLst>
          </p:cNvPr>
          <p:cNvSpPr txBox="1"/>
          <p:nvPr/>
        </p:nvSpPr>
        <p:spPr>
          <a:xfrm>
            <a:off x="7737379" y="4399218"/>
            <a:ext cx="216882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(e)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Discriminator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7EF96D53-92CA-314D-A183-2EF1A6E5E51D}"/>
              </a:ext>
            </a:extLst>
          </p:cNvPr>
          <p:cNvSpPr/>
          <p:nvPr/>
        </p:nvSpPr>
        <p:spPr>
          <a:xfrm>
            <a:off x="4858053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C5F24F3C-A9B0-CC4E-BBFB-6EF5E02D4FCC}"/>
              </a:ext>
            </a:extLst>
          </p:cNvPr>
          <p:cNvCxnSpPr>
            <a:cxnSpLocks/>
            <a:stCxn id="112" idx="3"/>
            <a:endCxn id="157" idx="1"/>
          </p:cNvCxnSpPr>
          <p:nvPr/>
        </p:nvCxnSpPr>
        <p:spPr>
          <a:xfrm>
            <a:off x="4494554" y="2399615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FFC6AE1-21A1-0B4E-A56B-4091A6DBA7EA}"/>
              </a:ext>
            </a:extLst>
          </p:cNvPr>
          <p:cNvCxnSpPr>
            <a:cxnSpLocks/>
          </p:cNvCxnSpPr>
          <p:nvPr/>
        </p:nvCxnSpPr>
        <p:spPr>
          <a:xfrm>
            <a:off x="4494554" y="2743243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82B43D0-F28E-5847-8D84-92BBBBA4E179}"/>
              </a:ext>
            </a:extLst>
          </p:cNvPr>
          <p:cNvCxnSpPr>
            <a:cxnSpLocks/>
          </p:cNvCxnSpPr>
          <p:nvPr/>
        </p:nvCxnSpPr>
        <p:spPr>
          <a:xfrm>
            <a:off x="4494554" y="331984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0A371D6-9E59-E64B-9F46-A39BD30C7189}"/>
              </a:ext>
            </a:extLst>
          </p:cNvPr>
          <p:cNvCxnSpPr>
            <a:cxnSpLocks/>
          </p:cNvCxnSpPr>
          <p:nvPr/>
        </p:nvCxnSpPr>
        <p:spPr>
          <a:xfrm>
            <a:off x="5300260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83DC338-F153-454B-9C4E-1588B74EC7A5}"/>
              </a:ext>
            </a:extLst>
          </p:cNvPr>
          <p:cNvCxnSpPr>
            <a:cxnSpLocks/>
          </p:cNvCxnSpPr>
          <p:nvPr/>
        </p:nvCxnSpPr>
        <p:spPr>
          <a:xfrm>
            <a:off x="5300260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BE4532F-7447-924C-B58C-488E0BF58B41}"/>
              </a:ext>
            </a:extLst>
          </p:cNvPr>
          <p:cNvCxnSpPr>
            <a:cxnSpLocks/>
          </p:cNvCxnSpPr>
          <p:nvPr/>
        </p:nvCxnSpPr>
        <p:spPr>
          <a:xfrm>
            <a:off x="5300260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AC6048BB-EECD-E740-8055-B61D0006CC81}"/>
              </a:ext>
            </a:extLst>
          </p:cNvPr>
          <p:cNvSpPr/>
          <p:nvPr/>
        </p:nvSpPr>
        <p:spPr>
          <a:xfrm>
            <a:off x="5663869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A9E6F7D-C919-224E-BA15-037B7917D61B}"/>
              </a:ext>
            </a:extLst>
          </p:cNvPr>
          <p:cNvSpPr/>
          <p:nvPr/>
        </p:nvSpPr>
        <p:spPr>
          <a:xfrm>
            <a:off x="5715444" y="2324712"/>
            <a:ext cx="146434" cy="146434"/>
          </a:xfrm>
          <a:prstGeom prst="ellipse">
            <a:avLst/>
          </a:prstGeom>
          <a:solidFill>
            <a:srgbClr val="4472C4">
              <a:alpha val="75000"/>
            </a:srgbClr>
          </a:solidFill>
          <a:ln w="12700" cap="flat" cmpd="sng" algn="ctr">
            <a:solidFill>
              <a:srgbClr val="4472C4">
                <a:alpha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A63EEB6-479A-7440-B1BB-1708128D70FB}"/>
              </a:ext>
            </a:extLst>
          </p:cNvPr>
          <p:cNvSpPr/>
          <p:nvPr/>
        </p:nvSpPr>
        <p:spPr>
          <a:xfrm>
            <a:off x="5910720" y="2324712"/>
            <a:ext cx="146434" cy="146434"/>
          </a:xfrm>
          <a:prstGeom prst="ellipse">
            <a:avLst/>
          </a:prstGeom>
          <a:solidFill>
            <a:srgbClr val="4472C4">
              <a:alpha val="65000"/>
            </a:srgbClr>
          </a:solidFill>
          <a:ln w="12700" cap="flat" cmpd="sng" algn="ctr">
            <a:solidFill>
              <a:srgbClr val="4472C4">
                <a:alpha val="6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C326BE4C-5CA9-E04B-A145-33BDE8BEC316}"/>
              </a:ext>
            </a:extLst>
          </p:cNvPr>
          <p:cNvSpPr/>
          <p:nvPr/>
        </p:nvSpPr>
        <p:spPr>
          <a:xfrm>
            <a:off x="5663869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A0A9403-746A-8847-88ED-77AFE0CB63A5}"/>
              </a:ext>
            </a:extLst>
          </p:cNvPr>
          <p:cNvSpPr/>
          <p:nvPr/>
        </p:nvSpPr>
        <p:spPr>
          <a:xfrm>
            <a:off x="5715444" y="2674908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CC5692-2C91-404A-900A-E34B63CC03D5}"/>
              </a:ext>
            </a:extLst>
          </p:cNvPr>
          <p:cNvSpPr/>
          <p:nvPr/>
        </p:nvSpPr>
        <p:spPr>
          <a:xfrm>
            <a:off x="5910720" y="2674908"/>
            <a:ext cx="146434" cy="146434"/>
          </a:xfrm>
          <a:prstGeom prst="ellipse">
            <a:avLst/>
          </a:prstGeom>
          <a:solidFill>
            <a:srgbClr val="4472C4">
              <a:alpha val="90000"/>
            </a:srgbClr>
          </a:solidFill>
          <a:ln w="12700" cap="flat" cmpd="sng" algn="ctr">
            <a:solidFill>
              <a:srgbClr val="4472C4">
                <a:alpha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88DF34E8-D02C-EA4A-9BD9-255EDE27451C}"/>
              </a:ext>
            </a:extLst>
          </p:cNvPr>
          <p:cNvSpPr/>
          <p:nvPr/>
        </p:nvSpPr>
        <p:spPr>
          <a:xfrm>
            <a:off x="5663869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7765E4-91A4-B049-9377-674673456C1A}"/>
              </a:ext>
            </a:extLst>
          </p:cNvPr>
          <p:cNvSpPr/>
          <p:nvPr/>
        </p:nvSpPr>
        <p:spPr>
          <a:xfrm>
            <a:off x="5715444" y="3248840"/>
            <a:ext cx="146434" cy="146434"/>
          </a:xfrm>
          <a:prstGeom prst="ellipse">
            <a:avLst/>
          </a:prstGeom>
          <a:solidFill>
            <a:srgbClr val="4472C4">
              <a:alpha val="5000"/>
            </a:srgbClr>
          </a:solidFill>
          <a:ln w="12700" cap="flat" cmpd="sng" algn="ctr">
            <a:solidFill>
              <a:srgbClr val="4472C4">
                <a:alpha val="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B352A64-4027-0648-970B-CCEDCA4BE8C3}"/>
              </a:ext>
            </a:extLst>
          </p:cNvPr>
          <p:cNvSpPr/>
          <p:nvPr/>
        </p:nvSpPr>
        <p:spPr>
          <a:xfrm>
            <a:off x="5910720" y="3248840"/>
            <a:ext cx="146434" cy="146434"/>
          </a:xfrm>
          <a:prstGeom prst="ellipse">
            <a:avLst/>
          </a:prstGeom>
          <a:solidFill>
            <a:srgbClr val="4472C4">
              <a:alpha val="60000"/>
            </a:srgbClr>
          </a:solidFill>
          <a:ln w="12700" cap="flat" cmpd="sng" algn="ctr">
            <a:solidFill>
              <a:srgbClr val="4472C4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2923838-7FDC-A744-BFFA-7DEAA91B57C3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A86D127-C59C-594C-8223-97C02695EC1A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098FF8E-6530-8047-93F3-704675366B68}"/>
              </a:ext>
            </a:extLst>
          </p:cNvPr>
          <p:cNvCxnSpPr>
            <a:cxnSpLocks/>
            <a:stCxn id="115" idx="3"/>
            <a:endCxn id="157" idx="1"/>
          </p:cNvCxnSpPr>
          <p:nvPr/>
        </p:nvCxnSpPr>
        <p:spPr>
          <a:xfrm flipV="1"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A430646A-70CB-264F-ACAC-03A17D5814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81D4417-971C-CD4D-8A6F-F66179DC0716}"/>
              </a:ext>
            </a:extLst>
          </p:cNvPr>
          <p:cNvCxnSpPr>
            <a:cxnSpLocks/>
            <a:stCxn id="85" idx="0"/>
            <a:endCxn id="157" idx="1"/>
          </p:cNvCxnSpPr>
          <p:nvPr/>
        </p:nvCxnSpPr>
        <p:spPr>
          <a:xfrm flipV="1">
            <a:off x="4498053" y="2399615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8762C773-5F98-2C43-9F6A-064BF22323DE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BB889BB4-FE18-7A46-8D58-11BD853434FA}"/>
              </a:ext>
            </a:extLst>
          </p:cNvPr>
          <p:cNvSpPr/>
          <p:nvPr/>
        </p:nvSpPr>
        <p:spPr>
          <a:xfrm>
            <a:off x="4854567" y="264176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AA8D5EEE-D755-F342-99BE-B56625533898}"/>
              </a:ext>
            </a:extLst>
          </p:cNvPr>
          <p:cNvSpPr/>
          <p:nvPr/>
        </p:nvSpPr>
        <p:spPr>
          <a:xfrm>
            <a:off x="4854567" y="321305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50B0A8-7A9E-594D-B6BB-CEF6D1DCDB62}"/>
              </a:ext>
            </a:extLst>
          </p:cNvPr>
          <p:cNvSpPr txBox="1"/>
          <p:nvPr/>
        </p:nvSpPr>
        <p:spPr>
          <a:xfrm>
            <a:off x="4843991" y="2336679"/>
            <a:ext cx="4719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+0.5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+0.3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2D88EF-63B3-8D47-9D45-7EB2698EDA02}"/>
              </a:ext>
            </a:extLst>
          </p:cNvPr>
          <p:cNvSpPr txBox="1"/>
          <p:nvPr/>
        </p:nvSpPr>
        <p:spPr>
          <a:xfrm>
            <a:off x="4861552" y="268244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57E680-267B-DB4B-A259-9FC140AD8AEF}"/>
              </a:ext>
            </a:extLst>
          </p:cNvPr>
          <p:cNvSpPr txBox="1"/>
          <p:nvPr/>
        </p:nvSpPr>
        <p:spPr>
          <a:xfrm>
            <a:off x="4855787" y="3263473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-0.9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749AA2-EC66-7642-A916-551FDBEB8CB6}"/>
              </a:ext>
            </a:extLst>
          </p:cNvPr>
          <p:cNvSpPr/>
          <p:nvPr/>
        </p:nvSpPr>
        <p:spPr>
          <a:xfrm>
            <a:off x="4752531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F490E4-95CD-E943-ABD1-0EAE444FB6E3}"/>
              </a:ext>
            </a:extLst>
          </p:cNvPr>
          <p:cNvSpPr/>
          <p:nvPr/>
        </p:nvSpPr>
        <p:spPr>
          <a:xfrm>
            <a:off x="557684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6" name="자유형 185">
            <a:extLst>
              <a:ext uri="{FF2B5EF4-FFF2-40B4-BE49-F238E27FC236}">
                <a16:creationId xmlns:a16="http://schemas.microsoft.com/office/drawing/2014/main" id="{A4E7FD85-B822-544C-9B80-E95346AB112A}"/>
              </a:ext>
            </a:extLst>
          </p:cNvPr>
          <p:cNvSpPr/>
          <p:nvPr/>
        </p:nvSpPr>
        <p:spPr>
          <a:xfrm>
            <a:off x="4498053" y="491093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7" name="자유형 186">
            <a:extLst>
              <a:ext uri="{FF2B5EF4-FFF2-40B4-BE49-F238E27FC236}">
                <a16:creationId xmlns:a16="http://schemas.microsoft.com/office/drawing/2014/main" id="{1721A786-1020-1841-8131-C0C42764F68F}"/>
              </a:ext>
            </a:extLst>
          </p:cNvPr>
          <p:cNvSpPr/>
          <p:nvPr/>
        </p:nvSpPr>
        <p:spPr>
          <a:xfrm>
            <a:off x="4498053" y="398904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8" name="자유형 187">
            <a:extLst>
              <a:ext uri="{FF2B5EF4-FFF2-40B4-BE49-F238E27FC236}">
                <a16:creationId xmlns:a16="http://schemas.microsoft.com/office/drawing/2014/main" id="{2ACB449F-E742-8C4D-A765-03C0E16F6DA7}"/>
              </a:ext>
            </a:extLst>
          </p:cNvPr>
          <p:cNvSpPr/>
          <p:nvPr/>
        </p:nvSpPr>
        <p:spPr>
          <a:xfrm>
            <a:off x="4498053" y="4333815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9" name="모서리가 둥근 직사각형 188">
            <a:extLst>
              <a:ext uri="{FF2B5EF4-FFF2-40B4-BE49-F238E27FC236}">
                <a16:creationId xmlns:a16="http://schemas.microsoft.com/office/drawing/2014/main" id="{E59B2C30-5EF2-4C45-B28A-B740FCC627D4}"/>
              </a:ext>
            </a:extLst>
          </p:cNvPr>
          <p:cNvSpPr/>
          <p:nvPr/>
        </p:nvSpPr>
        <p:spPr>
          <a:xfrm>
            <a:off x="4048618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93970E9-F8B3-2B49-B963-DAAB82C19921}"/>
              </a:ext>
            </a:extLst>
          </p:cNvPr>
          <p:cNvSpPr/>
          <p:nvPr/>
        </p:nvSpPr>
        <p:spPr>
          <a:xfrm>
            <a:off x="4100193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850F96E-ED0D-9848-A320-15F3B797455E}"/>
              </a:ext>
            </a:extLst>
          </p:cNvPr>
          <p:cNvSpPr/>
          <p:nvPr/>
        </p:nvSpPr>
        <p:spPr>
          <a:xfrm>
            <a:off x="4295469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08E4CD3E-EDDE-5F44-A2CF-B8114A42F953}"/>
              </a:ext>
            </a:extLst>
          </p:cNvPr>
          <p:cNvSpPr/>
          <p:nvPr/>
        </p:nvSpPr>
        <p:spPr>
          <a:xfrm>
            <a:off x="4048618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3B184A9-6ECD-1E49-80AF-177140077452}"/>
              </a:ext>
            </a:extLst>
          </p:cNvPr>
          <p:cNvSpPr/>
          <p:nvPr/>
        </p:nvSpPr>
        <p:spPr>
          <a:xfrm>
            <a:off x="4100193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154E65D-DF56-B64C-9735-6B7EE59BE8EB}"/>
              </a:ext>
            </a:extLst>
          </p:cNvPr>
          <p:cNvSpPr/>
          <p:nvPr/>
        </p:nvSpPr>
        <p:spPr>
          <a:xfrm>
            <a:off x="4295469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C24E6230-4C6B-F349-A1EA-BD220C2CFE2B}"/>
              </a:ext>
            </a:extLst>
          </p:cNvPr>
          <p:cNvSpPr/>
          <p:nvPr/>
        </p:nvSpPr>
        <p:spPr>
          <a:xfrm>
            <a:off x="4048618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4C7B0BA-CCAB-E344-A44D-9AB69E9C79BF}"/>
              </a:ext>
            </a:extLst>
          </p:cNvPr>
          <p:cNvSpPr/>
          <p:nvPr/>
        </p:nvSpPr>
        <p:spPr>
          <a:xfrm>
            <a:off x="4100193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1A5D3EA-A3DD-774C-B189-DC6A6121CD4B}"/>
              </a:ext>
            </a:extLst>
          </p:cNvPr>
          <p:cNvSpPr/>
          <p:nvPr/>
        </p:nvSpPr>
        <p:spPr>
          <a:xfrm>
            <a:off x="4295469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38254C-4416-6248-AD2F-A12C36F93E52}"/>
              </a:ext>
            </a:extLst>
          </p:cNvPr>
          <p:cNvSpPr/>
          <p:nvPr/>
        </p:nvSpPr>
        <p:spPr>
          <a:xfrm>
            <a:off x="394173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99" name="모서리가 둥근 직사각형 198">
            <a:extLst>
              <a:ext uri="{FF2B5EF4-FFF2-40B4-BE49-F238E27FC236}">
                <a16:creationId xmlns:a16="http://schemas.microsoft.com/office/drawing/2014/main" id="{0360281F-1278-1245-A24E-6BEAC770DEC6}"/>
              </a:ext>
            </a:extLst>
          </p:cNvPr>
          <p:cNvSpPr/>
          <p:nvPr/>
        </p:nvSpPr>
        <p:spPr>
          <a:xfrm>
            <a:off x="4858053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80D6C92E-C6FE-CE48-AFCE-56DD6D245FCD}"/>
              </a:ext>
            </a:extLst>
          </p:cNvPr>
          <p:cNvCxnSpPr>
            <a:cxnSpLocks/>
            <a:stCxn id="189" idx="3"/>
            <a:endCxn id="199" idx="1"/>
          </p:cNvCxnSpPr>
          <p:nvPr/>
        </p:nvCxnSpPr>
        <p:spPr>
          <a:xfrm>
            <a:off x="4494554" y="4151840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B82C860-714B-2E46-B958-271E8DD8A1EE}"/>
              </a:ext>
            </a:extLst>
          </p:cNvPr>
          <p:cNvCxnSpPr>
            <a:cxnSpLocks/>
          </p:cNvCxnSpPr>
          <p:nvPr/>
        </p:nvCxnSpPr>
        <p:spPr>
          <a:xfrm>
            <a:off x="4494554" y="4495468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A7F676BF-69AC-8F4F-98B6-52D2C7F1D6E5}"/>
              </a:ext>
            </a:extLst>
          </p:cNvPr>
          <p:cNvCxnSpPr>
            <a:cxnSpLocks/>
          </p:cNvCxnSpPr>
          <p:nvPr/>
        </p:nvCxnSpPr>
        <p:spPr>
          <a:xfrm>
            <a:off x="4494554" y="507206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CA004AA-6A9F-2F43-8964-4F875A9737EB}"/>
              </a:ext>
            </a:extLst>
          </p:cNvPr>
          <p:cNvCxnSpPr>
            <a:cxnSpLocks/>
          </p:cNvCxnSpPr>
          <p:nvPr/>
        </p:nvCxnSpPr>
        <p:spPr>
          <a:xfrm>
            <a:off x="5300260" y="415015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310D3521-DDAF-8444-AC52-0220D3D78B18}"/>
              </a:ext>
            </a:extLst>
          </p:cNvPr>
          <p:cNvCxnSpPr>
            <a:cxnSpLocks/>
          </p:cNvCxnSpPr>
          <p:nvPr/>
        </p:nvCxnSpPr>
        <p:spPr>
          <a:xfrm>
            <a:off x="5300260" y="45006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175C6D0-4C7E-9F41-89FB-3915BF374289}"/>
              </a:ext>
            </a:extLst>
          </p:cNvPr>
          <p:cNvCxnSpPr>
            <a:cxnSpLocks/>
          </p:cNvCxnSpPr>
          <p:nvPr/>
        </p:nvCxnSpPr>
        <p:spPr>
          <a:xfrm>
            <a:off x="5300260" y="50721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C270F76F-6920-B144-9BF7-3CDF3D0DBD8D}"/>
              </a:ext>
            </a:extLst>
          </p:cNvPr>
          <p:cNvSpPr/>
          <p:nvPr/>
        </p:nvSpPr>
        <p:spPr>
          <a:xfrm>
            <a:off x="5663869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1B16748-66CC-6741-96C7-4A80B9071ADA}"/>
              </a:ext>
            </a:extLst>
          </p:cNvPr>
          <p:cNvSpPr/>
          <p:nvPr/>
        </p:nvSpPr>
        <p:spPr>
          <a:xfrm>
            <a:off x="5715444" y="4076937"/>
            <a:ext cx="146434" cy="146434"/>
          </a:xfrm>
          <a:prstGeom prst="ellipse">
            <a:avLst/>
          </a:prstGeom>
          <a:solidFill>
            <a:srgbClr val="4472C4">
              <a:alpha val="80000"/>
            </a:srgbClr>
          </a:solidFill>
          <a:ln w="12700" cap="flat" cmpd="sng" algn="ctr">
            <a:solidFill>
              <a:srgbClr val="4472C4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3A99319-D036-2642-8BF7-527715B586E7}"/>
              </a:ext>
            </a:extLst>
          </p:cNvPr>
          <p:cNvSpPr/>
          <p:nvPr/>
        </p:nvSpPr>
        <p:spPr>
          <a:xfrm>
            <a:off x="5910720" y="4076937"/>
            <a:ext cx="146434" cy="146434"/>
          </a:xfrm>
          <a:prstGeom prst="ellipse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alpha val="4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9" name="모서리가 둥근 직사각형 208">
            <a:extLst>
              <a:ext uri="{FF2B5EF4-FFF2-40B4-BE49-F238E27FC236}">
                <a16:creationId xmlns:a16="http://schemas.microsoft.com/office/drawing/2014/main" id="{38F5B9F8-6CBA-8242-8ED9-6A93179E2468}"/>
              </a:ext>
            </a:extLst>
          </p:cNvPr>
          <p:cNvSpPr/>
          <p:nvPr/>
        </p:nvSpPr>
        <p:spPr>
          <a:xfrm>
            <a:off x="5663869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0E1075F-B653-BF42-B105-D267ABA4342E}"/>
              </a:ext>
            </a:extLst>
          </p:cNvPr>
          <p:cNvSpPr/>
          <p:nvPr/>
        </p:nvSpPr>
        <p:spPr>
          <a:xfrm>
            <a:off x="5715444" y="4427133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F5B741F-BEA6-D547-833F-4B7F76E5D7B6}"/>
              </a:ext>
            </a:extLst>
          </p:cNvPr>
          <p:cNvSpPr/>
          <p:nvPr/>
        </p:nvSpPr>
        <p:spPr>
          <a:xfrm>
            <a:off x="5910720" y="4427133"/>
            <a:ext cx="146434" cy="146434"/>
          </a:xfrm>
          <a:prstGeom prst="ellipse">
            <a:avLst/>
          </a:prstGeom>
          <a:solidFill>
            <a:srgbClr val="4472C4">
              <a:alpha val="10000"/>
            </a:srgbClr>
          </a:solidFill>
          <a:ln w="12700" cap="flat" cmpd="sng" algn="ctr">
            <a:solidFill>
              <a:srgbClr val="4472C4">
                <a:alpha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55CE6195-107F-B643-B0CA-088F482012BB}"/>
              </a:ext>
            </a:extLst>
          </p:cNvPr>
          <p:cNvSpPr/>
          <p:nvPr/>
        </p:nvSpPr>
        <p:spPr>
          <a:xfrm>
            <a:off x="5663869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6174212-B221-C049-A356-65741F60CDBE}"/>
              </a:ext>
            </a:extLst>
          </p:cNvPr>
          <p:cNvSpPr/>
          <p:nvPr/>
        </p:nvSpPr>
        <p:spPr>
          <a:xfrm>
            <a:off x="5715444" y="5001065"/>
            <a:ext cx="146434" cy="146434"/>
          </a:xfrm>
          <a:prstGeom prst="ellipse">
            <a:avLst/>
          </a:prstGeom>
          <a:solidFill>
            <a:srgbClr val="4472C4">
              <a:alpha val="30000"/>
            </a:srgbClr>
          </a:solidFill>
          <a:ln w="12700" cap="flat" cmpd="sng" algn="ctr">
            <a:solidFill>
              <a:srgbClr val="4472C4">
                <a:alpha val="3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37205F5-F4DF-9A43-9F92-4C9DDCB77C81}"/>
              </a:ext>
            </a:extLst>
          </p:cNvPr>
          <p:cNvSpPr/>
          <p:nvPr/>
        </p:nvSpPr>
        <p:spPr>
          <a:xfrm>
            <a:off x="5910720" y="5001065"/>
            <a:ext cx="146434" cy="146434"/>
          </a:xfrm>
          <a:prstGeom prst="ellipse">
            <a:avLst/>
          </a:prstGeom>
          <a:solidFill>
            <a:srgbClr val="4472C4">
              <a:alpha val="40000"/>
            </a:srgbClr>
          </a:solidFill>
          <a:ln w="12700" cap="flat" cmpd="sng" algn="ctr">
            <a:solidFill>
              <a:srgbClr val="4472C4"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571A0AB6-4774-3648-917F-6404B47DC40E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E0F18BD-5855-994D-84EA-8A3C0BCA9C56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2EF1853-B2FB-0B4F-B30A-FB17B60BB896}"/>
              </a:ext>
            </a:extLst>
          </p:cNvPr>
          <p:cNvCxnSpPr>
            <a:cxnSpLocks/>
            <a:stCxn id="192" idx="3"/>
            <a:endCxn id="199" idx="1"/>
          </p:cNvCxnSpPr>
          <p:nvPr/>
        </p:nvCxnSpPr>
        <p:spPr>
          <a:xfrm flipV="1"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1DF450-6F79-5F40-8773-3328AD1A1B57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CCF2FFEF-D52E-B946-9732-6F16E34C18CF}"/>
              </a:ext>
            </a:extLst>
          </p:cNvPr>
          <p:cNvCxnSpPr>
            <a:cxnSpLocks/>
            <a:stCxn id="186" idx="0"/>
            <a:endCxn id="199" idx="1"/>
          </p:cNvCxnSpPr>
          <p:nvPr/>
        </p:nvCxnSpPr>
        <p:spPr>
          <a:xfrm flipV="1">
            <a:off x="4498053" y="4151840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92F6AF1B-BA2E-F148-8A30-51970FEB1D9D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B83E0C9D-593C-0645-A4E3-828B640FD7C8}"/>
              </a:ext>
            </a:extLst>
          </p:cNvPr>
          <p:cNvSpPr/>
          <p:nvPr/>
        </p:nvSpPr>
        <p:spPr>
          <a:xfrm>
            <a:off x="4854567" y="439398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6E4A1DF4-9070-F74D-8513-B79A3C8819E6}"/>
              </a:ext>
            </a:extLst>
          </p:cNvPr>
          <p:cNvSpPr/>
          <p:nvPr/>
        </p:nvSpPr>
        <p:spPr>
          <a:xfrm>
            <a:off x="4854567" y="496527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8F322CF-45A7-4F44-95BE-496629B84FD9}"/>
              </a:ext>
            </a:extLst>
          </p:cNvPr>
          <p:cNvSpPr txBox="1"/>
          <p:nvPr/>
        </p:nvSpPr>
        <p:spPr>
          <a:xfrm>
            <a:off x="4861552" y="408859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-0.1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C672203-E4B2-CE4B-BBE8-3535B5AA3F3D}"/>
              </a:ext>
            </a:extLst>
          </p:cNvPr>
          <p:cNvSpPr txBox="1"/>
          <p:nvPr/>
        </p:nvSpPr>
        <p:spPr>
          <a:xfrm>
            <a:off x="4861552" y="4434673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6B58F0-B1BF-5745-894A-4E04165D756D}"/>
              </a:ext>
            </a:extLst>
          </p:cNvPr>
          <p:cNvSpPr txBox="1"/>
          <p:nvPr/>
        </p:nvSpPr>
        <p:spPr>
          <a:xfrm>
            <a:off x="4855787" y="5015698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-0.4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699FADF-9B89-3E4F-BFEB-67620F22E9EC}"/>
              </a:ext>
            </a:extLst>
          </p:cNvPr>
          <p:cNvSpPr/>
          <p:nvPr/>
        </p:nvSpPr>
        <p:spPr>
          <a:xfrm>
            <a:off x="4752531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A6DD2C1-CCE8-CD41-8DF9-161F14F303A9}"/>
              </a:ext>
            </a:extLst>
          </p:cNvPr>
          <p:cNvSpPr/>
          <p:nvPr/>
        </p:nvSpPr>
        <p:spPr>
          <a:xfrm>
            <a:off x="557684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8C9AB41E-0A9C-3F4C-A29F-1A73B97E98C6}"/>
              </a:ext>
            </a:extLst>
          </p:cNvPr>
          <p:cNvCxnSpPr>
            <a:cxnSpLocks/>
          </p:cNvCxnSpPr>
          <p:nvPr/>
        </p:nvCxnSpPr>
        <p:spPr>
          <a:xfrm>
            <a:off x="6105702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996658D7-0C13-7F45-8F18-92F23DFD7055}"/>
              </a:ext>
            </a:extLst>
          </p:cNvPr>
          <p:cNvCxnSpPr>
            <a:cxnSpLocks/>
          </p:cNvCxnSpPr>
          <p:nvPr/>
        </p:nvCxnSpPr>
        <p:spPr>
          <a:xfrm>
            <a:off x="6105702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B264A45-B8CB-6743-B82E-34D6DEE40060}"/>
              </a:ext>
            </a:extLst>
          </p:cNvPr>
          <p:cNvCxnSpPr>
            <a:cxnSpLocks/>
          </p:cNvCxnSpPr>
          <p:nvPr/>
        </p:nvCxnSpPr>
        <p:spPr>
          <a:xfrm>
            <a:off x="6105702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1E2C737-17F2-9841-BE9E-D940E42550F4}"/>
              </a:ext>
            </a:extLst>
          </p:cNvPr>
          <p:cNvCxnSpPr>
            <a:cxnSpLocks/>
          </p:cNvCxnSpPr>
          <p:nvPr/>
        </p:nvCxnSpPr>
        <p:spPr>
          <a:xfrm>
            <a:off x="6105702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6E0D689-E620-4A45-88D1-58ADA613C9F0}"/>
              </a:ext>
            </a:extLst>
          </p:cNvPr>
          <p:cNvCxnSpPr>
            <a:cxnSpLocks/>
          </p:cNvCxnSpPr>
          <p:nvPr/>
        </p:nvCxnSpPr>
        <p:spPr>
          <a:xfrm>
            <a:off x="6105702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D83D5C7-2193-F24A-9D29-2F6481AB1180}"/>
              </a:ext>
            </a:extLst>
          </p:cNvPr>
          <p:cNvCxnSpPr>
            <a:cxnSpLocks/>
          </p:cNvCxnSpPr>
          <p:nvPr/>
        </p:nvCxnSpPr>
        <p:spPr>
          <a:xfrm>
            <a:off x="6105702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3CB960-5034-1442-9A19-BC3D539101F4}"/>
              </a:ext>
            </a:extLst>
          </p:cNvPr>
          <p:cNvSpPr/>
          <p:nvPr/>
        </p:nvSpPr>
        <p:spPr>
          <a:xfrm>
            <a:off x="3944191" y="2005360"/>
            <a:ext cx="2248735" cy="325525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5B42D26-2611-D54B-96E3-FCDB03771201}"/>
              </a:ext>
            </a:extLst>
          </p:cNvPr>
          <p:cNvSpPr txBox="1"/>
          <p:nvPr/>
        </p:nvSpPr>
        <p:spPr>
          <a:xfrm>
            <a:off x="3944191" y="1969791"/>
            <a:ext cx="224873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(b)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Denoising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091BE50-BB41-9744-857C-52C04EDC5A3B}"/>
              </a:ext>
            </a:extLst>
          </p:cNvPr>
          <p:cNvSpPr txBox="1"/>
          <p:nvPr/>
        </p:nvSpPr>
        <p:spPr>
          <a:xfrm rot="16200000">
            <a:off x="1415966" y="2684243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Input</a:t>
            </a:r>
            <a:b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(Segment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A617C5A-C8D8-C647-A4AD-C69DE2FEC32D}"/>
              </a:ext>
            </a:extLst>
          </p:cNvPr>
          <p:cNvSpPr txBox="1"/>
          <p:nvPr/>
        </p:nvSpPr>
        <p:spPr>
          <a:xfrm rot="16200000">
            <a:off x="1458044" y="4358802"/>
            <a:ext cx="1293550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Input</a:t>
            </a:r>
            <a:b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(Document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/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𝑦</m:t>
                      </m:r>
                    </m:oMath>
                  </m:oMathPara>
                </a14:m>
                <a:endParaRPr kumimoji="0" lang="ko-KR" alt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32A9FB4-3178-C448-8BD3-41F963EEEE3F}"/>
              </a:ext>
            </a:extLst>
          </p:cNvPr>
          <p:cNvSpPr txBox="1"/>
          <p:nvPr/>
        </p:nvSpPr>
        <p:spPr>
          <a:xfrm>
            <a:off x="8459435" y="3221251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Summary</a:t>
            </a:r>
          </a:p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Output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/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/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/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034E822-0C91-C74E-B0D1-BA78F764C3F4}"/>
              </a:ext>
            </a:extLst>
          </p:cNvPr>
          <p:cNvSpPr/>
          <p:nvPr/>
        </p:nvSpPr>
        <p:spPr>
          <a:xfrm>
            <a:off x="2289442" y="461938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2E92E-2E7D-7041-8001-561A179AC60E}"/>
              </a:ext>
            </a:extLst>
          </p:cNvPr>
          <p:cNvSpPr/>
          <p:nvPr/>
        </p:nvSpPr>
        <p:spPr>
          <a:xfrm>
            <a:off x="3830835" y="1470130"/>
            <a:ext cx="6227565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4" name="내용 개체 틀 2">
            <a:extLst>
              <a:ext uri="{FF2B5EF4-FFF2-40B4-BE49-F238E27FC236}">
                <a16:creationId xmlns:a16="http://schemas.microsoft.com/office/drawing/2014/main" id="{84D6270F-3982-124E-9B2C-44BB7E2EB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0113"/>
            <a:ext cx="10515600" cy="870512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Multi-Source Encoder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Encode each input review separately using </a:t>
            </a:r>
            <a:r>
              <a:rPr kumimoji="1" lang="en-US" altLang="ko-Kore-KR" sz="2000" dirty="0" err="1">
                <a:latin typeface="Helvetica" pitchFamily="2" charset="0"/>
              </a:rPr>
              <a:t>BiLSTMs</a:t>
            </a:r>
            <a:endParaRPr kumimoji="1" lang="en-US" altLang="ko-Kore-KR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Helvetica" pitchFamily="2" charset="0"/>
              </a:rPr>
              <a:t>DenoiseSum</a:t>
            </a:r>
            <a:r>
              <a:rPr kumimoji="1" lang="en-US" altLang="ko-Kore-KR" dirty="0">
                <a:latin typeface="Helvetica" pitchFamily="2" charset="0"/>
              </a:rPr>
              <a:t>: Denoising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5A1A29E0-84D0-D04B-855A-ECC9E24DA7A6}"/>
              </a:ext>
            </a:extLst>
          </p:cNvPr>
          <p:cNvSpPr/>
          <p:nvPr/>
        </p:nvSpPr>
        <p:spPr>
          <a:xfrm>
            <a:off x="4498053" y="315871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84DDE8A4-C466-D243-8393-109F1B551614}"/>
              </a:ext>
            </a:extLst>
          </p:cNvPr>
          <p:cNvSpPr/>
          <p:nvPr/>
        </p:nvSpPr>
        <p:spPr>
          <a:xfrm>
            <a:off x="4498053" y="223681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26ED8D3-9675-604B-A928-7869A2C8AAD5}"/>
              </a:ext>
            </a:extLst>
          </p:cNvPr>
          <p:cNvSpPr/>
          <p:nvPr/>
        </p:nvSpPr>
        <p:spPr>
          <a:xfrm>
            <a:off x="4498053" y="2581590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8" name="직선 화살표 연결선 110">
            <a:extLst>
              <a:ext uri="{FF2B5EF4-FFF2-40B4-BE49-F238E27FC236}">
                <a16:creationId xmlns:a16="http://schemas.microsoft.com/office/drawing/2014/main" id="{3AA22ADB-A5C1-954F-B50C-C94113F57D32}"/>
              </a:ext>
            </a:extLst>
          </p:cNvPr>
          <p:cNvCxnSpPr>
            <a:cxnSpLocks/>
          </p:cNvCxnSpPr>
          <p:nvPr/>
        </p:nvCxnSpPr>
        <p:spPr>
          <a:xfrm flipH="1">
            <a:off x="8004602" y="3725916"/>
            <a:ext cx="574988" cy="12700"/>
          </a:xfrm>
          <a:prstGeom prst="curvedConnector5">
            <a:avLst>
              <a:gd name="adj1" fmla="val -22686"/>
              <a:gd name="adj2" fmla="val 5004276"/>
              <a:gd name="adj3" fmla="val 12268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84C048-A4D7-C54F-A207-D25A61860D82}"/>
              </a:ext>
            </a:extLst>
          </p:cNvPr>
          <p:cNvSpPr/>
          <p:nvPr/>
        </p:nvSpPr>
        <p:spPr>
          <a:xfrm>
            <a:off x="8004602" y="3268190"/>
            <a:ext cx="574988" cy="9051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/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/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/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70C93F-932F-5B46-99AB-07AF0D94C54F}"/>
              </a:ext>
            </a:extLst>
          </p:cNvPr>
          <p:cNvSpPr/>
          <p:nvPr/>
        </p:nvSpPr>
        <p:spPr>
          <a:xfrm>
            <a:off x="2289442" y="288371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891460-C804-5646-982F-FBCE3CF391E2}"/>
              </a:ext>
            </a:extLst>
          </p:cNvPr>
          <p:cNvSpPr/>
          <p:nvPr/>
        </p:nvSpPr>
        <p:spPr>
          <a:xfrm>
            <a:off x="3103185" y="2197874"/>
            <a:ext cx="576000" cy="3048403"/>
          </a:xfrm>
          <a:prstGeom prst="rect">
            <a:avLst/>
          </a:prstGeom>
          <a:solidFill>
            <a:srgbClr val="4472C4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F452936-9EA4-D84F-B80A-0632218210E2}"/>
              </a:ext>
            </a:extLst>
          </p:cNvPr>
          <p:cNvCxnSpPr>
            <a:cxnSpLocks/>
          </p:cNvCxnSpPr>
          <p:nvPr/>
        </p:nvCxnSpPr>
        <p:spPr>
          <a:xfrm>
            <a:off x="2743185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D1E972-7931-0245-8A59-2E7426010C04}"/>
              </a:ext>
            </a:extLst>
          </p:cNvPr>
          <p:cNvCxnSpPr>
            <a:cxnSpLocks/>
          </p:cNvCxnSpPr>
          <p:nvPr/>
        </p:nvCxnSpPr>
        <p:spPr>
          <a:xfrm>
            <a:off x="2743185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F63F320-546A-E14A-BAA1-86AF72CAF19C}"/>
              </a:ext>
            </a:extLst>
          </p:cNvPr>
          <p:cNvCxnSpPr>
            <a:cxnSpLocks/>
          </p:cNvCxnSpPr>
          <p:nvPr/>
        </p:nvCxnSpPr>
        <p:spPr>
          <a:xfrm>
            <a:off x="2743185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1A5962B-80AE-B348-8516-5BAD27862A3C}"/>
              </a:ext>
            </a:extLst>
          </p:cNvPr>
          <p:cNvCxnSpPr>
            <a:cxnSpLocks/>
          </p:cNvCxnSpPr>
          <p:nvPr/>
        </p:nvCxnSpPr>
        <p:spPr>
          <a:xfrm>
            <a:off x="2743185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076CAF5-C7C0-174B-A007-63121FF19B72}"/>
              </a:ext>
            </a:extLst>
          </p:cNvPr>
          <p:cNvCxnSpPr>
            <a:cxnSpLocks/>
          </p:cNvCxnSpPr>
          <p:nvPr/>
        </p:nvCxnSpPr>
        <p:spPr>
          <a:xfrm>
            <a:off x="2743185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0D2733D-50F3-4141-AD11-14E4B298E3E6}"/>
              </a:ext>
            </a:extLst>
          </p:cNvPr>
          <p:cNvCxnSpPr>
            <a:cxnSpLocks/>
          </p:cNvCxnSpPr>
          <p:nvPr/>
        </p:nvCxnSpPr>
        <p:spPr>
          <a:xfrm>
            <a:off x="2743185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69AA1-E3E8-6A4F-AA5F-454615E04D83}"/>
              </a:ext>
            </a:extLst>
          </p:cNvPr>
          <p:cNvSpPr/>
          <p:nvPr/>
        </p:nvSpPr>
        <p:spPr>
          <a:xfrm>
            <a:off x="6481531" y="2197875"/>
            <a:ext cx="574988" cy="13101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5D561A7-77F1-3F43-8E1A-55BC2514C755}"/>
              </a:ext>
            </a:extLst>
          </p:cNvPr>
          <p:cNvSpPr/>
          <p:nvPr/>
        </p:nvSpPr>
        <p:spPr>
          <a:xfrm>
            <a:off x="6481531" y="3936139"/>
            <a:ext cx="574988" cy="131013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9A937E-8215-0349-936C-D695DDD62389}"/>
              </a:ext>
            </a:extLst>
          </p:cNvPr>
          <p:cNvSpPr txBox="1"/>
          <p:nvPr/>
        </p:nvSpPr>
        <p:spPr>
          <a:xfrm rot="16200000">
            <a:off x="1869132" y="3583577"/>
            <a:ext cx="304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</a:t>
            </a: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a)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Encoder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64EE44-E5D9-214D-98E8-D4FBD4752070}"/>
              </a:ext>
            </a:extLst>
          </p:cNvPr>
          <p:cNvSpPr txBox="1"/>
          <p:nvPr/>
        </p:nvSpPr>
        <p:spPr>
          <a:xfrm rot="16200000">
            <a:off x="6113956" y="2622110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(c)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Noise-Specific</a:t>
            </a:r>
            <a:b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Fusion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3F49BC-5F8F-A74D-9200-68014B7C129E}"/>
              </a:ext>
            </a:extLst>
          </p:cNvPr>
          <p:cNvSpPr txBox="1"/>
          <p:nvPr/>
        </p:nvSpPr>
        <p:spPr>
          <a:xfrm rot="16200000">
            <a:off x="6114617" y="4360376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 defTabSz="914351" latinLnBrk="1"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(c) </a:t>
            </a: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Noise-Specific</a:t>
            </a:r>
            <a:b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Fusion</a:t>
            </a:r>
            <a:endParaRPr kumimoji="1" lang="ko-KR" altLang="en-US" sz="1200" b="1" kern="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5736790-0734-E344-8248-E17C39B41555}"/>
              </a:ext>
            </a:extLst>
          </p:cNvPr>
          <p:cNvCxnSpPr>
            <a:cxnSpLocks/>
          </p:cNvCxnSpPr>
          <p:nvPr/>
        </p:nvCxnSpPr>
        <p:spPr>
          <a:xfrm>
            <a:off x="3688617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49C55A0-14A2-204B-AB39-9193B48AD102}"/>
              </a:ext>
            </a:extLst>
          </p:cNvPr>
          <p:cNvCxnSpPr>
            <a:cxnSpLocks/>
          </p:cNvCxnSpPr>
          <p:nvPr/>
        </p:nvCxnSpPr>
        <p:spPr>
          <a:xfrm>
            <a:off x="3688617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83C2B61-B651-EA4D-B8EC-0746F759C43E}"/>
              </a:ext>
            </a:extLst>
          </p:cNvPr>
          <p:cNvCxnSpPr>
            <a:cxnSpLocks/>
          </p:cNvCxnSpPr>
          <p:nvPr/>
        </p:nvCxnSpPr>
        <p:spPr>
          <a:xfrm>
            <a:off x="3688617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CEF5949-A19F-554F-84FD-D7EEEF10ABAE}"/>
              </a:ext>
            </a:extLst>
          </p:cNvPr>
          <p:cNvCxnSpPr>
            <a:cxnSpLocks/>
          </p:cNvCxnSpPr>
          <p:nvPr/>
        </p:nvCxnSpPr>
        <p:spPr>
          <a:xfrm>
            <a:off x="3688617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483DAAB-82FD-FB4C-BF2E-B010148D3142}"/>
              </a:ext>
            </a:extLst>
          </p:cNvPr>
          <p:cNvCxnSpPr>
            <a:cxnSpLocks/>
          </p:cNvCxnSpPr>
          <p:nvPr/>
        </p:nvCxnSpPr>
        <p:spPr>
          <a:xfrm>
            <a:off x="3688617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DAD5214-7738-AD40-B36D-D2D1C0534479}"/>
              </a:ext>
            </a:extLst>
          </p:cNvPr>
          <p:cNvCxnSpPr>
            <a:cxnSpLocks/>
          </p:cNvCxnSpPr>
          <p:nvPr/>
        </p:nvCxnSpPr>
        <p:spPr>
          <a:xfrm>
            <a:off x="3688617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53E8D477-463D-9143-B473-0FC80CBF0C10}"/>
              </a:ext>
            </a:extLst>
          </p:cNvPr>
          <p:cNvSpPr/>
          <p:nvPr/>
        </p:nvSpPr>
        <p:spPr>
          <a:xfrm>
            <a:off x="4048618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90CBB3-C312-2C4D-9F4D-047EFE4676C4}"/>
              </a:ext>
            </a:extLst>
          </p:cNvPr>
          <p:cNvSpPr/>
          <p:nvPr/>
        </p:nvSpPr>
        <p:spPr>
          <a:xfrm>
            <a:off x="4100193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05B3CDD-36E2-EB42-A441-AD47954AE4BD}"/>
              </a:ext>
            </a:extLst>
          </p:cNvPr>
          <p:cNvSpPr/>
          <p:nvPr/>
        </p:nvSpPr>
        <p:spPr>
          <a:xfrm>
            <a:off x="4295469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755EFEED-E39A-6D49-8DC3-32F59F0CDBC7}"/>
              </a:ext>
            </a:extLst>
          </p:cNvPr>
          <p:cNvSpPr/>
          <p:nvPr/>
        </p:nvSpPr>
        <p:spPr>
          <a:xfrm>
            <a:off x="4048618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55315F9-C6D9-8F42-ABC1-083E7557A0CD}"/>
              </a:ext>
            </a:extLst>
          </p:cNvPr>
          <p:cNvSpPr/>
          <p:nvPr/>
        </p:nvSpPr>
        <p:spPr>
          <a:xfrm>
            <a:off x="4100193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381F228-EA62-3946-B2C7-A8DB880163AF}"/>
              </a:ext>
            </a:extLst>
          </p:cNvPr>
          <p:cNvSpPr/>
          <p:nvPr/>
        </p:nvSpPr>
        <p:spPr>
          <a:xfrm>
            <a:off x="4295469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AA112E5-CD5D-2041-A7D3-C475D635A5DA}"/>
              </a:ext>
            </a:extLst>
          </p:cNvPr>
          <p:cNvSpPr/>
          <p:nvPr/>
        </p:nvSpPr>
        <p:spPr>
          <a:xfrm>
            <a:off x="4048618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9BAF621-AA16-564B-8F67-AF6098E9E285}"/>
              </a:ext>
            </a:extLst>
          </p:cNvPr>
          <p:cNvSpPr/>
          <p:nvPr/>
        </p:nvSpPr>
        <p:spPr>
          <a:xfrm>
            <a:off x="4100193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3E5091B-515B-D749-BD32-1978E9628255}"/>
              </a:ext>
            </a:extLst>
          </p:cNvPr>
          <p:cNvSpPr/>
          <p:nvPr/>
        </p:nvSpPr>
        <p:spPr>
          <a:xfrm>
            <a:off x="4295469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258020-01D9-A54E-8C55-EA77B1F7F9B6}"/>
              </a:ext>
            </a:extLst>
          </p:cNvPr>
          <p:cNvSpPr/>
          <p:nvPr/>
        </p:nvSpPr>
        <p:spPr>
          <a:xfrm>
            <a:off x="394173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8898F2B-D904-C64B-ADCD-B5BB2399EF2A}"/>
              </a:ext>
            </a:extLst>
          </p:cNvPr>
          <p:cNvCxnSpPr>
            <a:cxnSpLocks/>
            <a:stCxn id="101" idx="3"/>
            <a:endCxn id="124" idx="0"/>
          </p:cNvCxnSpPr>
          <p:nvPr/>
        </p:nvCxnSpPr>
        <p:spPr>
          <a:xfrm>
            <a:off x="7056519" y="2852944"/>
            <a:ext cx="372647" cy="6382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8461558-E250-BA45-B0E7-40F0E90FB9D3}"/>
              </a:ext>
            </a:extLst>
          </p:cNvPr>
          <p:cNvCxnSpPr>
            <a:cxnSpLocks/>
            <a:stCxn id="102" idx="3"/>
            <a:endCxn id="127" idx="0"/>
          </p:cNvCxnSpPr>
          <p:nvPr/>
        </p:nvCxnSpPr>
        <p:spPr>
          <a:xfrm flipV="1">
            <a:off x="7056519" y="3950350"/>
            <a:ext cx="372649" cy="6408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09B8C5E5-8990-934C-864E-D199CFF98004}"/>
              </a:ext>
            </a:extLst>
          </p:cNvPr>
          <p:cNvSpPr/>
          <p:nvPr/>
        </p:nvSpPr>
        <p:spPr>
          <a:xfrm rot="16200000">
            <a:off x="7313298" y="338406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FA96C70-702F-5F40-A8ED-E048FE473669}"/>
              </a:ext>
            </a:extLst>
          </p:cNvPr>
          <p:cNvSpPr/>
          <p:nvPr/>
        </p:nvSpPr>
        <p:spPr>
          <a:xfrm rot="16200000">
            <a:off x="7461364" y="3516120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E25C08A-788D-CB41-8C4E-4F5914A292C8}"/>
              </a:ext>
            </a:extLst>
          </p:cNvPr>
          <p:cNvSpPr/>
          <p:nvPr/>
        </p:nvSpPr>
        <p:spPr>
          <a:xfrm rot="16200000">
            <a:off x="7461364" y="3320844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713E05C6-C269-CC41-9659-A7455AF1BD9D}"/>
              </a:ext>
            </a:extLst>
          </p:cNvPr>
          <p:cNvSpPr/>
          <p:nvPr/>
        </p:nvSpPr>
        <p:spPr>
          <a:xfrm rot="16200000">
            <a:off x="7313300" y="384324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44E2FCF2-7CB9-A842-8105-E86E513C9BC3}"/>
              </a:ext>
            </a:extLst>
          </p:cNvPr>
          <p:cNvSpPr/>
          <p:nvPr/>
        </p:nvSpPr>
        <p:spPr>
          <a:xfrm rot="16200000">
            <a:off x="7461366" y="3975308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CA3011-421C-6A47-BF98-57176B715BB4}"/>
              </a:ext>
            </a:extLst>
          </p:cNvPr>
          <p:cNvSpPr/>
          <p:nvPr/>
        </p:nvSpPr>
        <p:spPr>
          <a:xfrm rot="16200000">
            <a:off x="7461366" y="3780032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1C25D5A-9B1E-F149-80DF-4579B016A7B8}"/>
              </a:ext>
            </a:extLst>
          </p:cNvPr>
          <p:cNvCxnSpPr>
            <a:cxnSpLocks/>
          </p:cNvCxnSpPr>
          <p:nvPr/>
        </p:nvCxnSpPr>
        <p:spPr>
          <a:xfrm>
            <a:off x="7644602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DB4B01-7305-7143-B3C2-986ED1EA22BE}"/>
              </a:ext>
            </a:extLst>
          </p:cNvPr>
          <p:cNvSpPr/>
          <p:nvPr/>
        </p:nvSpPr>
        <p:spPr>
          <a:xfrm>
            <a:off x="8004602" y="3261564"/>
            <a:ext cx="574988" cy="905129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E848D5-C55D-E242-8E3C-48E6BE975257}"/>
              </a:ext>
            </a:extLst>
          </p:cNvPr>
          <p:cNvSpPr txBox="1"/>
          <p:nvPr/>
        </p:nvSpPr>
        <p:spPr>
          <a:xfrm rot="16200000">
            <a:off x="7840194" y="3582255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Decoder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9DC0ACB-28EC-2E4F-8877-50FF5202F5CE}"/>
              </a:ext>
            </a:extLst>
          </p:cNvPr>
          <p:cNvCxnSpPr>
            <a:cxnSpLocks/>
          </p:cNvCxnSpPr>
          <p:nvPr/>
        </p:nvCxnSpPr>
        <p:spPr>
          <a:xfrm>
            <a:off x="8574500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DEC74A1D-37D3-F847-BA40-EAF5B8E0E630}"/>
              </a:ext>
            </a:extLst>
          </p:cNvPr>
          <p:cNvSpPr/>
          <p:nvPr/>
        </p:nvSpPr>
        <p:spPr>
          <a:xfrm>
            <a:off x="7581021" y="2683228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B9E960-5F82-7C44-A400-A23095FB6DE3}"/>
              </a:ext>
            </a:extLst>
          </p:cNvPr>
          <p:cNvSpPr/>
          <p:nvPr/>
        </p:nvSpPr>
        <p:spPr>
          <a:xfrm>
            <a:off x="7632596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280321C-E2E2-5444-9F55-E6FCA57A3A78}"/>
              </a:ext>
            </a:extLst>
          </p:cNvPr>
          <p:cNvSpPr/>
          <p:nvPr/>
        </p:nvSpPr>
        <p:spPr>
          <a:xfrm>
            <a:off x="7827872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6AF64350-417E-F743-8189-69510280784C}"/>
              </a:ext>
            </a:extLst>
          </p:cNvPr>
          <p:cNvSpPr/>
          <p:nvPr/>
        </p:nvSpPr>
        <p:spPr>
          <a:xfrm>
            <a:off x="8574943" y="268347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7951B65-15D5-A844-B932-AA74C33E45A1}"/>
              </a:ext>
            </a:extLst>
          </p:cNvPr>
          <p:cNvSpPr/>
          <p:nvPr/>
        </p:nvSpPr>
        <p:spPr>
          <a:xfrm>
            <a:off x="8626518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03749C2-449D-7F49-89BB-7B9CBA2AE661}"/>
              </a:ext>
            </a:extLst>
          </p:cNvPr>
          <p:cNvSpPr/>
          <p:nvPr/>
        </p:nvSpPr>
        <p:spPr>
          <a:xfrm>
            <a:off x="8821794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1843514-FA10-F64A-88FB-59EB632D2D38}"/>
              </a:ext>
            </a:extLst>
          </p:cNvPr>
          <p:cNvCxnSpPr>
            <a:cxnSpLocks/>
            <a:endCxn id="134" idx="2"/>
          </p:cNvCxnSpPr>
          <p:nvPr/>
        </p:nvCxnSpPr>
        <p:spPr>
          <a:xfrm flipH="1" flipV="1">
            <a:off x="7803989" y="2897429"/>
            <a:ext cx="488770" cy="3599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53EB5EF-DFAE-A44D-AEA1-AF11FD363F51}"/>
              </a:ext>
            </a:extLst>
          </p:cNvPr>
          <p:cNvCxnSpPr>
            <a:cxnSpLocks/>
            <a:stCxn id="132" idx="3"/>
            <a:endCxn id="137" idx="2"/>
          </p:cNvCxnSpPr>
          <p:nvPr/>
        </p:nvCxnSpPr>
        <p:spPr>
          <a:xfrm flipV="1">
            <a:off x="8292758" y="2897680"/>
            <a:ext cx="505153" cy="3705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9B0897-06BB-F240-B8F0-3D0F4ECD114E}"/>
              </a:ext>
            </a:extLst>
          </p:cNvPr>
          <p:cNvSpPr/>
          <p:nvPr/>
        </p:nvSpPr>
        <p:spPr>
          <a:xfrm rot="5400000">
            <a:off x="7516494" y="1557478"/>
            <a:ext cx="574988" cy="90512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0908151-2BC6-404A-AB72-103EBAC1E673}"/>
              </a:ext>
            </a:extLst>
          </p:cNvPr>
          <p:cNvCxnSpPr>
            <a:cxnSpLocks/>
            <a:stCxn id="134" idx="0"/>
            <a:endCxn id="142" idx="3"/>
          </p:cNvCxnSpPr>
          <p:nvPr/>
        </p:nvCxnSpPr>
        <p:spPr>
          <a:xfrm flipH="1" flipV="1">
            <a:off x="7803988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5C7156-7686-0B40-AF7E-D0D95555B8AF}"/>
              </a:ext>
            </a:extLst>
          </p:cNvPr>
          <p:cNvSpPr/>
          <p:nvPr/>
        </p:nvSpPr>
        <p:spPr>
          <a:xfrm rot="5400000">
            <a:off x="8534299" y="1557480"/>
            <a:ext cx="574988" cy="90512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3694967-3DF3-C344-B20C-186893EE1075}"/>
              </a:ext>
            </a:extLst>
          </p:cNvPr>
          <p:cNvSpPr txBox="1"/>
          <p:nvPr/>
        </p:nvSpPr>
        <p:spPr>
          <a:xfrm>
            <a:off x="7351426" y="1874933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AE00DC9-88D7-3744-86AE-251E1A7BB194}"/>
              </a:ext>
            </a:extLst>
          </p:cNvPr>
          <p:cNvSpPr txBox="1"/>
          <p:nvPr/>
        </p:nvSpPr>
        <p:spPr>
          <a:xfrm>
            <a:off x="8380126" y="1775152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 with Copy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449797D-7E04-FF43-BF98-2F810B8B183A}"/>
              </a:ext>
            </a:extLst>
          </p:cNvPr>
          <p:cNvCxnSpPr>
            <a:cxnSpLocks/>
          </p:cNvCxnSpPr>
          <p:nvPr/>
        </p:nvCxnSpPr>
        <p:spPr>
          <a:xfrm flipH="1" flipV="1">
            <a:off x="8796969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6F6F4F6-A053-B443-A827-15734F336F93}"/>
              </a:ext>
            </a:extLst>
          </p:cNvPr>
          <p:cNvSpPr/>
          <p:nvPr/>
        </p:nvSpPr>
        <p:spPr>
          <a:xfrm>
            <a:off x="7342287" y="1508838"/>
            <a:ext cx="2052084" cy="88909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F2B531-9EEA-C24F-A199-02EA5AC89011}"/>
              </a:ext>
            </a:extLst>
          </p:cNvPr>
          <p:cNvSpPr txBox="1"/>
          <p:nvPr/>
        </p:nvSpPr>
        <p:spPr>
          <a:xfrm>
            <a:off x="7342287" y="1473269"/>
            <a:ext cx="205208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Partial Copy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50" name="직선 화살표 연결선 148">
            <a:extLst>
              <a:ext uri="{FF2B5EF4-FFF2-40B4-BE49-F238E27FC236}">
                <a16:creationId xmlns:a16="http://schemas.microsoft.com/office/drawing/2014/main" id="{4A23DC01-824A-9F4F-A2EE-AD19A94EF420}"/>
              </a:ext>
            </a:extLst>
          </p:cNvPr>
          <p:cNvCxnSpPr>
            <a:cxnSpLocks/>
            <a:stCxn id="151" idx="2"/>
          </p:cNvCxnSpPr>
          <p:nvPr/>
        </p:nvCxnSpPr>
        <p:spPr>
          <a:xfrm rot="10800000">
            <a:off x="7537994" y="4180071"/>
            <a:ext cx="298256" cy="77296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A1706C-7E5F-F043-8F57-A1788688919C}"/>
              </a:ext>
            </a:extLst>
          </p:cNvPr>
          <p:cNvSpPr/>
          <p:nvPr/>
        </p:nvSpPr>
        <p:spPr>
          <a:xfrm rot="5400000">
            <a:off x="8001320" y="4500466"/>
            <a:ext cx="574988" cy="905129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E0FC3A2-FBAE-1B43-8C73-7EC45249ADA6}"/>
              </a:ext>
            </a:extLst>
          </p:cNvPr>
          <p:cNvCxnSpPr>
            <a:cxnSpLocks/>
          </p:cNvCxnSpPr>
          <p:nvPr/>
        </p:nvCxnSpPr>
        <p:spPr>
          <a:xfrm>
            <a:off x="8741379" y="495303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91B691B-F5AC-8145-8BB6-52FA0C103A4F}"/>
              </a:ext>
            </a:extLst>
          </p:cNvPr>
          <p:cNvSpPr txBox="1"/>
          <p:nvPr/>
        </p:nvSpPr>
        <p:spPr>
          <a:xfrm>
            <a:off x="9101381" y="4814530"/>
            <a:ext cx="8048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2AF5D5-7569-FA45-AA73-2193154A551F}"/>
              </a:ext>
            </a:extLst>
          </p:cNvPr>
          <p:cNvSpPr txBox="1"/>
          <p:nvPr/>
        </p:nvSpPr>
        <p:spPr>
          <a:xfrm>
            <a:off x="7837340" y="4720727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 Classifier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B314EA-6C9B-C147-BA99-AAA6EB2416C0}"/>
              </a:ext>
            </a:extLst>
          </p:cNvPr>
          <p:cNvSpPr/>
          <p:nvPr/>
        </p:nvSpPr>
        <p:spPr>
          <a:xfrm>
            <a:off x="7737379" y="4434787"/>
            <a:ext cx="2168829" cy="90203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F967073-5274-FC4F-9B9A-06286DABAA36}"/>
              </a:ext>
            </a:extLst>
          </p:cNvPr>
          <p:cNvSpPr txBox="1"/>
          <p:nvPr/>
        </p:nvSpPr>
        <p:spPr>
          <a:xfrm>
            <a:off x="7737379" y="4399218"/>
            <a:ext cx="216882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(e)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Discriminator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7EF96D53-92CA-314D-A183-2EF1A6E5E51D}"/>
              </a:ext>
            </a:extLst>
          </p:cNvPr>
          <p:cNvSpPr/>
          <p:nvPr/>
        </p:nvSpPr>
        <p:spPr>
          <a:xfrm>
            <a:off x="4858053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C5F24F3C-A9B0-CC4E-BBFB-6EF5E02D4FCC}"/>
              </a:ext>
            </a:extLst>
          </p:cNvPr>
          <p:cNvCxnSpPr>
            <a:cxnSpLocks/>
            <a:stCxn id="112" idx="3"/>
            <a:endCxn id="157" idx="1"/>
          </p:cNvCxnSpPr>
          <p:nvPr/>
        </p:nvCxnSpPr>
        <p:spPr>
          <a:xfrm>
            <a:off x="4494554" y="2399615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FFC6AE1-21A1-0B4E-A56B-4091A6DBA7EA}"/>
              </a:ext>
            </a:extLst>
          </p:cNvPr>
          <p:cNvCxnSpPr>
            <a:cxnSpLocks/>
          </p:cNvCxnSpPr>
          <p:nvPr/>
        </p:nvCxnSpPr>
        <p:spPr>
          <a:xfrm>
            <a:off x="4494554" y="2743243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82B43D0-F28E-5847-8D84-92BBBBA4E179}"/>
              </a:ext>
            </a:extLst>
          </p:cNvPr>
          <p:cNvCxnSpPr>
            <a:cxnSpLocks/>
          </p:cNvCxnSpPr>
          <p:nvPr/>
        </p:nvCxnSpPr>
        <p:spPr>
          <a:xfrm>
            <a:off x="4494554" y="331984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0A371D6-9E59-E64B-9F46-A39BD30C7189}"/>
              </a:ext>
            </a:extLst>
          </p:cNvPr>
          <p:cNvCxnSpPr>
            <a:cxnSpLocks/>
          </p:cNvCxnSpPr>
          <p:nvPr/>
        </p:nvCxnSpPr>
        <p:spPr>
          <a:xfrm>
            <a:off x="5300260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83DC338-F153-454B-9C4E-1588B74EC7A5}"/>
              </a:ext>
            </a:extLst>
          </p:cNvPr>
          <p:cNvCxnSpPr>
            <a:cxnSpLocks/>
          </p:cNvCxnSpPr>
          <p:nvPr/>
        </p:nvCxnSpPr>
        <p:spPr>
          <a:xfrm>
            <a:off x="5300260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BE4532F-7447-924C-B58C-488E0BF58B41}"/>
              </a:ext>
            </a:extLst>
          </p:cNvPr>
          <p:cNvCxnSpPr>
            <a:cxnSpLocks/>
          </p:cNvCxnSpPr>
          <p:nvPr/>
        </p:nvCxnSpPr>
        <p:spPr>
          <a:xfrm>
            <a:off x="5300260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AC6048BB-EECD-E740-8055-B61D0006CC81}"/>
              </a:ext>
            </a:extLst>
          </p:cNvPr>
          <p:cNvSpPr/>
          <p:nvPr/>
        </p:nvSpPr>
        <p:spPr>
          <a:xfrm>
            <a:off x="5663869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A9E6F7D-C919-224E-BA15-037B7917D61B}"/>
              </a:ext>
            </a:extLst>
          </p:cNvPr>
          <p:cNvSpPr/>
          <p:nvPr/>
        </p:nvSpPr>
        <p:spPr>
          <a:xfrm>
            <a:off x="5715444" y="2324712"/>
            <a:ext cx="146434" cy="146434"/>
          </a:xfrm>
          <a:prstGeom prst="ellipse">
            <a:avLst/>
          </a:prstGeom>
          <a:solidFill>
            <a:srgbClr val="4472C4">
              <a:alpha val="75000"/>
            </a:srgbClr>
          </a:solidFill>
          <a:ln w="12700" cap="flat" cmpd="sng" algn="ctr">
            <a:solidFill>
              <a:srgbClr val="4472C4">
                <a:alpha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A63EEB6-479A-7440-B1BB-1708128D70FB}"/>
              </a:ext>
            </a:extLst>
          </p:cNvPr>
          <p:cNvSpPr/>
          <p:nvPr/>
        </p:nvSpPr>
        <p:spPr>
          <a:xfrm>
            <a:off x="5910720" y="2324712"/>
            <a:ext cx="146434" cy="146434"/>
          </a:xfrm>
          <a:prstGeom prst="ellipse">
            <a:avLst/>
          </a:prstGeom>
          <a:solidFill>
            <a:srgbClr val="4472C4">
              <a:alpha val="65000"/>
            </a:srgbClr>
          </a:solidFill>
          <a:ln w="12700" cap="flat" cmpd="sng" algn="ctr">
            <a:solidFill>
              <a:srgbClr val="4472C4">
                <a:alpha val="6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C326BE4C-5CA9-E04B-A145-33BDE8BEC316}"/>
              </a:ext>
            </a:extLst>
          </p:cNvPr>
          <p:cNvSpPr/>
          <p:nvPr/>
        </p:nvSpPr>
        <p:spPr>
          <a:xfrm>
            <a:off x="5663869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A0A9403-746A-8847-88ED-77AFE0CB63A5}"/>
              </a:ext>
            </a:extLst>
          </p:cNvPr>
          <p:cNvSpPr/>
          <p:nvPr/>
        </p:nvSpPr>
        <p:spPr>
          <a:xfrm>
            <a:off x="5715444" y="2674908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CC5692-2C91-404A-900A-E34B63CC03D5}"/>
              </a:ext>
            </a:extLst>
          </p:cNvPr>
          <p:cNvSpPr/>
          <p:nvPr/>
        </p:nvSpPr>
        <p:spPr>
          <a:xfrm>
            <a:off x="5910720" y="2674908"/>
            <a:ext cx="146434" cy="146434"/>
          </a:xfrm>
          <a:prstGeom prst="ellipse">
            <a:avLst/>
          </a:prstGeom>
          <a:solidFill>
            <a:srgbClr val="4472C4">
              <a:alpha val="90000"/>
            </a:srgbClr>
          </a:solidFill>
          <a:ln w="12700" cap="flat" cmpd="sng" algn="ctr">
            <a:solidFill>
              <a:srgbClr val="4472C4">
                <a:alpha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88DF34E8-D02C-EA4A-9BD9-255EDE27451C}"/>
              </a:ext>
            </a:extLst>
          </p:cNvPr>
          <p:cNvSpPr/>
          <p:nvPr/>
        </p:nvSpPr>
        <p:spPr>
          <a:xfrm>
            <a:off x="5663869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7765E4-91A4-B049-9377-674673456C1A}"/>
              </a:ext>
            </a:extLst>
          </p:cNvPr>
          <p:cNvSpPr/>
          <p:nvPr/>
        </p:nvSpPr>
        <p:spPr>
          <a:xfrm>
            <a:off x="5715444" y="3248840"/>
            <a:ext cx="146434" cy="146434"/>
          </a:xfrm>
          <a:prstGeom prst="ellipse">
            <a:avLst/>
          </a:prstGeom>
          <a:solidFill>
            <a:srgbClr val="4472C4">
              <a:alpha val="5000"/>
            </a:srgbClr>
          </a:solidFill>
          <a:ln w="12700" cap="flat" cmpd="sng" algn="ctr">
            <a:solidFill>
              <a:srgbClr val="4472C4">
                <a:alpha val="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B352A64-4027-0648-970B-CCEDCA4BE8C3}"/>
              </a:ext>
            </a:extLst>
          </p:cNvPr>
          <p:cNvSpPr/>
          <p:nvPr/>
        </p:nvSpPr>
        <p:spPr>
          <a:xfrm>
            <a:off x="5910720" y="3248840"/>
            <a:ext cx="146434" cy="146434"/>
          </a:xfrm>
          <a:prstGeom prst="ellipse">
            <a:avLst/>
          </a:prstGeom>
          <a:solidFill>
            <a:srgbClr val="4472C4">
              <a:alpha val="60000"/>
            </a:srgbClr>
          </a:solidFill>
          <a:ln w="12700" cap="flat" cmpd="sng" algn="ctr">
            <a:solidFill>
              <a:srgbClr val="4472C4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2923838-7FDC-A744-BFFA-7DEAA91B57C3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A86D127-C59C-594C-8223-97C02695EC1A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098FF8E-6530-8047-93F3-704675366B68}"/>
              </a:ext>
            </a:extLst>
          </p:cNvPr>
          <p:cNvCxnSpPr>
            <a:cxnSpLocks/>
            <a:stCxn id="115" idx="3"/>
            <a:endCxn id="157" idx="1"/>
          </p:cNvCxnSpPr>
          <p:nvPr/>
        </p:nvCxnSpPr>
        <p:spPr>
          <a:xfrm flipV="1"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A430646A-70CB-264F-ACAC-03A17D5814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81D4417-971C-CD4D-8A6F-F66179DC0716}"/>
              </a:ext>
            </a:extLst>
          </p:cNvPr>
          <p:cNvCxnSpPr>
            <a:cxnSpLocks/>
            <a:stCxn id="85" idx="0"/>
            <a:endCxn id="157" idx="1"/>
          </p:cNvCxnSpPr>
          <p:nvPr/>
        </p:nvCxnSpPr>
        <p:spPr>
          <a:xfrm flipV="1">
            <a:off x="4498053" y="2399615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8762C773-5F98-2C43-9F6A-064BF22323DE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BB889BB4-FE18-7A46-8D58-11BD853434FA}"/>
              </a:ext>
            </a:extLst>
          </p:cNvPr>
          <p:cNvSpPr/>
          <p:nvPr/>
        </p:nvSpPr>
        <p:spPr>
          <a:xfrm>
            <a:off x="4854567" y="264176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AA8D5EEE-D755-F342-99BE-B56625533898}"/>
              </a:ext>
            </a:extLst>
          </p:cNvPr>
          <p:cNvSpPr/>
          <p:nvPr/>
        </p:nvSpPr>
        <p:spPr>
          <a:xfrm>
            <a:off x="4854567" y="321305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50B0A8-7A9E-594D-B6BB-CEF6D1DCDB62}"/>
              </a:ext>
            </a:extLst>
          </p:cNvPr>
          <p:cNvSpPr txBox="1"/>
          <p:nvPr/>
        </p:nvSpPr>
        <p:spPr>
          <a:xfrm>
            <a:off x="4843991" y="2336679"/>
            <a:ext cx="4719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+0.5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+0.3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2D88EF-63B3-8D47-9D45-7EB2698EDA02}"/>
              </a:ext>
            </a:extLst>
          </p:cNvPr>
          <p:cNvSpPr txBox="1"/>
          <p:nvPr/>
        </p:nvSpPr>
        <p:spPr>
          <a:xfrm>
            <a:off x="4861552" y="268244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57E680-267B-DB4B-A259-9FC140AD8AEF}"/>
              </a:ext>
            </a:extLst>
          </p:cNvPr>
          <p:cNvSpPr txBox="1"/>
          <p:nvPr/>
        </p:nvSpPr>
        <p:spPr>
          <a:xfrm>
            <a:off x="4855787" y="3263473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-0.9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749AA2-EC66-7642-A916-551FDBEB8CB6}"/>
              </a:ext>
            </a:extLst>
          </p:cNvPr>
          <p:cNvSpPr/>
          <p:nvPr/>
        </p:nvSpPr>
        <p:spPr>
          <a:xfrm>
            <a:off x="4752531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F490E4-95CD-E943-ABD1-0EAE444FB6E3}"/>
              </a:ext>
            </a:extLst>
          </p:cNvPr>
          <p:cNvSpPr/>
          <p:nvPr/>
        </p:nvSpPr>
        <p:spPr>
          <a:xfrm>
            <a:off x="557684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6" name="자유형 185">
            <a:extLst>
              <a:ext uri="{FF2B5EF4-FFF2-40B4-BE49-F238E27FC236}">
                <a16:creationId xmlns:a16="http://schemas.microsoft.com/office/drawing/2014/main" id="{A4E7FD85-B822-544C-9B80-E95346AB112A}"/>
              </a:ext>
            </a:extLst>
          </p:cNvPr>
          <p:cNvSpPr/>
          <p:nvPr/>
        </p:nvSpPr>
        <p:spPr>
          <a:xfrm>
            <a:off x="4498053" y="491093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7" name="자유형 186">
            <a:extLst>
              <a:ext uri="{FF2B5EF4-FFF2-40B4-BE49-F238E27FC236}">
                <a16:creationId xmlns:a16="http://schemas.microsoft.com/office/drawing/2014/main" id="{1721A786-1020-1841-8131-C0C42764F68F}"/>
              </a:ext>
            </a:extLst>
          </p:cNvPr>
          <p:cNvSpPr/>
          <p:nvPr/>
        </p:nvSpPr>
        <p:spPr>
          <a:xfrm>
            <a:off x="4498053" y="398904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8" name="자유형 187">
            <a:extLst>
              <a:ext uri="{FF2B5EF4-FFF2-40B4-BE49-F238E27FC236}">
                <a16:creationId xmlns:a16="http://schemas.microsoft.com/office/drawing/2014/main" id="{2ACB449F-E742-8C4D-A765-03C0E16F6DA7}"/>
              </a:ext>
            </a:extLst>
          </p:cNvPr>
          <p:cNvSpPr/>
          <p:nvPr/>
        </p:nvSpPr>
        <p:spPr>
          <a:xfrm>
            <a:off x="4498053" y="4333815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9" name="모서리가 둥근 직사각형 188">
            <a:extLst>
              <a:ext uri="{FF2B5EF4-FFF2-40B4-BE49-F238E27FC236}">
                <a16:creationId xmlns:a16="http://schemas.microsoft.com/office/drawing/2014/main" id="{E59B2C30-5EF2-4C45-B28A-B740FCC627D4}"/>
              </a:ext>
            </a:extLst>
          </p:cNvPr>
          <p:cNvSpPr/>
          <p:nvPr/>
        </p:nvSpPr>
        <p:spPr>
          <a:xfrm>
            <a:off x="4048618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93970E9-F8B3-2B49-B963-DAAB82C19921}"/>
              </a:ext>
            </a:extLst>
          </p:cNvPr>
          <p:cNvSpPr/>
          <p:nvPr/>
        </p:nvSpPr>
        <p:spPr>
          <a:xfrm>
            <a:off x="4100193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850F96E-ED0D-9848-A320-15F3B797455E}"/>
              </a:ext>
            </a:extLst>
          </p:cNvPr>
          <p:cNvSpPr/>
          <p:nvPr/>
        </p:nvSpPr>
        <p:spPr>
          <a:xfrm>
            <a:off x="4295469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08E4CD3E-EDDE-5F44-A2CF-B8114A42F953}"/>
              </a:ext>
            </a:extLst>
          </p:cNvPr>
          <p:cNvSpPr/>
          <p:nvPr/>
        </p:nvSpPr>
        <p:spPr>
          <a:xfrm>
            <a:off x="4048618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3B184A9-6ECD-1E49-80AF-177140077452}"/>
              </a:ext>
            </a:extLst>
          </p:cNvPr>
          <p:cNvSpPr/>
          <p:nvPr/>
        </p:nvSpPr>
        <p:spPr>
          <a:xfrm>
            <a:off x="4100193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154E65D-DF56-B64C-9735-6B7EE59BE8EB}"/>
              </a:ext>
            </a:extLst>
          </p:cNvPr>
          <p:cNvSpPr/>
          <p:nvPr/>
        </p:nvSpPr>
        <p:spPr>
          <a:xfrm>
            <a:off x="4295469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C24E6230-4C6B-F349-A1EA-BD220C2CFE2B}"/>
              </a:ext>
            </a:extLst>
          </p:cNvPr>
          <p:cNvSpPr/>
          <p:nvPr/>
        </p:nvSpPr>
        <p:spPr>
          <a:xfrm>
            <a:off x="4048618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4C7B0BA-CCAB-E344-A44D-9AB69E9C79BF}"/>
              </a:ext>
            </a:extLst>
          </p:cNvPr>
          <p:cNvSpPr/>
          <p:nvPr/>
        </p:nvSpPr>
        <p:spPr>
          <a:xfrm>
            <a:off x="4100193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1A5D3EA-A3DD-774C-B189-DC6A6121CD4B}"/>
              </a:ext>
            </a:extLst>
          </p:cNvPr>
          <p:cNvSpPr/>
          <p:nvPr/>
        </p:nvSpPr>
        <p:spPr>
          <a:xfrm>
            <a:off x="4295469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38254C-4416-6248-AD2F-A12C36F93E52}"/>
              </a:ext>
            </a:extLst>
          </p:cNvPr>
          <p:cNvSpPr/>
          <p:nvPr/>
        </p:nvSpPr>
        <p:spPr>
          <a:xfrm>
            <a:off x="394173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99" name="모서리가 둥근 직사각형 198">
            <a:extLst>
              <a:ext uri="{FF2B5EF4-FFF2-40B4-BE49-F238E27FC236}">
                <a16:creationId xmlns:a16="http://schemas.microsoft.com/office/drawing/2014/main" id="{0360281F-1278-1245-A24E-6BEAC770DEC6}"/>
              </a:ext>
            </a:extLst>
          </p:cNvPr>
          <p:cNvSpPr/>
          <p:nvPr/>
        </p:nvSpPr>
        <p:spPr>
          <a:xfrm>
            <a:off x="4858053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80D6C92E-C6FE-CE48-AFCE-56DD6D245FCD}"/>
              </a:ext>
            </a:extLst>
          </p:cNvPr>
          <p:cNvCxnSpPr>
            <a:cxnSpLocks/>
            <a:stCxn id="189" idx="3"/>
            <a:endCxn id="199" idx="1"/>
          </p:cNvCxnSpPr>
          <p:nvPr/>
        </p:nvCxnSpPr>
        <p:spPr>
          <a:xfrm>
            <a:off x="4494554" y="4151840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B82C860-714B-2E46-B958-271E8DD8A1EE}"/>
              </a:ext>
            </a:extLst>
          </p:cNvPr>
          <p:cNvCxnSpPr>
            <a:cxnSpLocks/>
          </p:cNvCxnSpPr>
          <p:nvPr/>
        </p:nvCxnSpPr>
        <p:spPr>
          <a:xfrm>
            <a:off x="4494554" y="4495468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A7F676BF-69AC-8F4F-98B6-52D2C7F1D6E5}"/>
              </a:ext>
            </a:extLst>
          </p:cNvPr>
          <p:cNvCxnSpPr>
            <a:cxnSpLocks/>
          </p:cNvCxnSpPr>
          <p:nvPr/>
        </p:nvCxnSpPr>
        <p:spPr>
          <a:xfrm>
            <a:off x="4494554" y="507206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CA004AA-6A9F-2F43-8964-4F875A9737EB}"/>
              </a:ext>
            </a:extLst>
          </p:cNvPr>
          <p:cNvCxnSpPr>
            <a:cxnSpLocks/>
          </p:cNvCxnSpPr>
          <p:nvPr/>
        </p:nvCxnSpPr>
        <p:spPr>
          <a:xfrm>
            <a:off x="5300260" y="415015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310D3521-DDAF-8444-AC52-0220D3D78B18}"/>
              </a:ext>
            </a:extLst>
          </p:cNvPr>
          <p:cNvCxnSpPr>
            <a:cxnSpLocks/>
          </p:cNvCxnSpPr>
          <p:nvPr/>
        </p:nvCxnSpPr>
        <p:spPr>
          <a:xfrm>
            <a:off x="5300260" y="45006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175C6D0-4C7E-9F41-89FB-3915BF374289}"/>
              </a:ext>
            </a:extLst>
          </p:cNvPr>
          <p:cNvCxnSpPr>
            <a:cxnSpLocks/>
          </p:cNvCxnSpPr>
          <p:nvPr/>
        </p:nvCxnSpPr>
        <p:spPr>
          <a:xfrm>
            <a:off x="5300260" y="50721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C270F76F-6920-B144-9BF7-3CDF3D0DBD8D}"/>
              </a:ext>
            </a:extLst>
          </p:cNvPr>
          <p:cNvSpPr/>
          <p:nvPr/>
        </p:nvSpPr>
        <p:spPr>
          <a:xfrm>
            <a:off x="5663869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1B16748-66CC-6741-96C7-4A80B9071ADA}"/>
              </a:ext>
            </a:extLst>
          </p:cNvPr>
          <p:cNvSpPr/>
          <p:nvPr/>
        </p:nvSpPr>
        <p:spPr>
          <a:xfrm>
            <a:off x="5715444" y="4076937"/>
            <a:ext cx="146434" cy="146434"/>
          </a:xfrm>
          <a:prstGeom prst="ellipse">
            <a:avLst/>
          </a:prstGeom>
          <a:solidFill>
            <a:srgbClr val="4472C4">
              <a:alpha val="80000"/>
            </a:srgbClr>
          </a:solidFill>
          <a:ln w="12700" cap="flat" cmpd="sng" algn="ctr">
            <a:solidFill>
              <a:srgbClr val="4472C4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3A99319-D036-2642-8BF7-527715B586E7}"/>
              </a:ext>
            </a:extLst>
          </p:cNvPr>
          <p:cNvSpPr/>
          <p:nvPr/>
        </p:nvSpPr>
        <p:spPr>
          <a:xfrm>
            <a:off x="5910720" y="4076937"/>
            <a:ext cx="146434" cy="146434"/>
          </a:xfrm>
          <a:prstGeom prst="ellipse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alpha val="4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9" name="모서리가 둥근 직사각형 208">
            <a:extLst>
              <a:ext uri="{FF2B5EF4-FFF2-40B4-BE49-F238E27FC236}">
                <a16:creationId xmlns:a16="http://schemas.microsoft.com/office/drawing/2014/main" id="{38F5B9F8-6CBA-8242-8ED9-6A93179E2468}"/>
              </a:ext>
            </a:extLst>
          </p:cNvPr>
          <p:cNvSpPr/>
          <p:nvPr/>
        </p:nvSpPr>
        <p:spPr>
          <a:xfrm>
            <a:off x="5663869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0E1075F-B653-BF42-B105-D267ABA4342E}"/>
              </a:ext>
            </a:extLst>
          </p:cNvPr>
          <p:cNvSpPr/>
          <p:nvPr/>
        </p:nvSpPr>
        <p:spPr>
          <a:xfrm>
            <a:off x="5715444" y="4427133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F5B741F-BEA6-D547-833F-4B7F76E5D7B6}"/>
              </a:ext>
            </a:extLst>
          </p:cNvPr>
          <p:cNvSpPr/>
          <p:nvPr/>
        </p:nvSpPr>
        <p:spPr>
          <a:xfrm>
            <a:off x="5910720" y="4427133"/>
            <a:ext cx="146434" cy="146434"/>
          </a:xfrm>
          <a:prstGeom prst="ellipse">
            <a:avLst/>
          </a:prstGeom>
          <a:solidFill>
            <a:srgbClr val="4472C4">
              <a:alpha val="10000"/>
            </a:srgbClr>
          </a:solidFill>
          <a:ln w="12700" cap="flat" cmpd="sng" algn="ctr">
            <a:solidFill>
              <a:srgbClr val="4472C4">
                <a:alpha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55CE6195-107F-B643-B0CA-088F482012BB}"/>
              </a:ext>
            </a:extLst>
          </p:cNvPr>
          <p:cNvSpPr/>
          <p:nvPr/>
        </p:nvSpPr>
        <p:spPr>
          <a:xfrm>
            <a:off x="5663869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6174212-B221-C049-A356-65741F60CDBE}"/>
              </a:ext>
            </a:extLst>
          </p:cNvPr>
          <p:cNvSpPr/>
          <p:nvPr/>
        </p:nvSpPr>
        <p:spPr>
          <a:xfrm>
            <a:off x="5715444" y="5001065"/>
            <a:ext cx="146434" cy="146434"/>
          </a:xfrm>
          <a:prstGeom prst="ellipse">
            <a:avLst/>
          </a:prstGeom>
          <a:solidFill>
            <a:srgbClr val="4472C4">
              <a:alpha val="30000"/>
            </a:srgbClr>
          </a:solidFill>
          <a:ln w="12700" cap="flat" cmpd="sng" algn="ctr">
            <a:solidFill>
              <a:srgbClr val="4472C4">
                <a:alpha val="3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37205F5-F4DF-9A43-9F92-4C9DDCB77C81}"/>
              </a:ext>
            </a:extLst>
          </p:cNvPr>
          <p:cNvSpPr/>
          <p:nvPr/>
        </p:nvSpPr>
        <p:spPr>
          <a:xfrm>
            <a:off x="5910720" y="5001065"/>
            <a:ext cx="146434" cy="146434"/>
          </a:xfrm>
          <a:prstGeom prst="ellipse">
            <a:avLst/>
          </a:prstGeom>
          <a:solidFill>
            <a:srgbClr val="4472C4">
              <a:alpha val="40000"/>
            </a:srgbClr>
          </a:solidFill>
          <a:ln w="12700" cap="flat" cmpd="sng" algn="ctr">
            <a:solidFill>
              <a:srgbClr val="4472C4"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571A0AB6-4774-3648-917F-6404B47DC40E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E0F18BD-5855-994D-84EA-8A3C0BCA9C56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2EF1853-B2FB-0B4F-B30A-FB17B60BB896}"/>
              </a:ext>
            </a:extLst>
          </p:cNvPr>
          <p:cNvCxnSpPr>
            <a:cxnSpLocks/>
            <a:stCxn id="192" idx="3"/>
            <a:endCxn id="199" idx="1"/>
          </p:cNvCxnSpPr>
          <p:nvPr/>
        </p:nvCxnSpPr>
        <p:spPr>
          <a:xfrm flipV="1"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1DF450-6F79-5F40-8773-3328AD1A1B57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CCF2FFEF-D52E-B946-9732-6F16E34C18CF}"/>
              </a:ext>
            </a:extLst>
          </p:cNvPr>
          <p:cNvCxnSpPr>
            <a:cxnSpLocks/>
            <a:stCxn id="186" idx="0"/>
            <a:endCxn id="199" idx="1"/>
          </p:cNvCxnSpPr>
          <p:nvPr/>
        </p:nvCxnSpPr>
        <p:spPr>
          <a:xfrm flipV="1">
            <a:off x="4498053" y="4151840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92F6AF1B-BA2E-F148-8A30-51970FEB1D9D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B83E0C9D-593C-0645-A4E3-828B640FD7C8}"/>
              </a:ext>
            </a:extLst>
          </p:cNvPr>
          <p:cNvSpPr/>
          <p:nvPr/>
        </p:nvSpPr>
        <p:spPr>
          <a:xfrm>
            <a:off x="4854567" y="439398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6E4A1DF4-9070-F74D-8513-B79A3C8819E6}"/>
              </a:ext>
            </a:extLst>
          </p:cNvPr>
          <p:cNvSpPr/>
          <p:nvPr/>
        </p:nvSpPr>
        <p:spPr>
          <a:xfrm>
            <a:off x="4854567" y="496527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8F322CF-45A7-4F44-95BE-496629B84FD9}"/>
              </a:ext>
            </a:extLst>
          </p:cNvPr>
          <p:cNvSpPr txBox="1"/>
          <p:nvPr/>
        </p:nvSpPr>
        <p:spPr>
          <a:xfrm>
            <a:off x="4861552" y="408859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-0.1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C672203-E4B2-CE4B-BBE8-3535B5AA3F3D}"/>
              </a:ext>
            </a:extLst>
          </p:cNvPr>
          <p:cNvSpPr txBox="1"/>
          <p:nvPr/>
        </p:nvSpPr>
        <p:spPr>
          <a:xfrm>
            <a:off x="4861552" y="4434673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6B58F0-B1BF-5745-894A-4E04165D756D}"/>
              </a:ext>
            </a:extLst>
          </p:cNvPr>
          <p:cNvSpPr txBox="1"/>
          <p:nvPr/>
        </p:nvSpPr>
        <p:spPr>
          <a:xfrm>
            <a:off x="4855787" y="5015698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-0.4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699FADF-9B89-3E4F-BFEB-67620F22E9EC}"/>
              </a:ext>
            </a:extLst>
          </p:cNvPr>
          <p:cNvSpPr/>
          <p:nvPr/>
        </p:nvSpPr>
        <p:spPr>
          <a:xfrm>
            <a:off x="4752531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A6DD2C1-CCE8-CD41-8DF9-161F14F303A9}"/>
              </a:ext>
            </a:extLst>
          </p:cNvPr>
          <p:cNvSpPr/>
          <p:nvPr/>
        </p:nvSpPr>
        <p:spPr>
          <a:xfrm>
            <a:off x="557684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8C9AB41E-0A9C-3F4C-A29F-1A73B97E98C6}"/>
              </a:ext>
            </a:extLst>
          </p:cNvPr>
          <p:cNvCxnSpPr>
            <a:cxnSpLocks/>
          </p:cNvCxnSpPr>
          <p:nvPr/>
        </p:nvCxnSpPr>
        <p:spPr>
          <a:xfrm>
            <a:off x="6105702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996658D7-0C13-7F45-8F18-92F23DFD7055}"/>
              </a:ext>
            </a:extLst>
          </p:cNvPr>
          <p:cNvCxnSpPr>
            <a:cxnSpLocks/>
          </p:cNvCxnSpPr>
          <p:nvPr/>
        </p:nvCxnSpPr>
        <p:spPr>
          <a:xfrm>
            <a:off x="6105702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B264A45-B8CB-6743-B82E-34D6DEE40060}"/>
              </a:ext>
            </a:extLst>
          </p:cNvPr>
          <p:cNvCxnSpPr>
            <a:cxnSpLocks/>
          </p:cNvCxnSpPr>
          <p:nvPr/>
        </p:nvCxnSpPr>
        <p:spPr>
          <a:xfrm>
            <a:off x="6105702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1E2C737-17F2-9841-BE9E-D940E42550F4}"/>
              </a:ext>
            </a:extLst>
          </p:cNvPr>
          <p:cNvCxnSpPr>
            <a:cxnSpLocks/>
          </p:cNvCxnSpPr>
          <p:nvPr/>
        </p:nvCxnSpPr>
        <p:spPr>
          <a:xfrm>
            <a:off x="6105702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6E0D689-E620-4A45-88D1-58ADA613C9F0}"/>
              </a:ext>
            </a:extLst>
          </p:cNvPr>
          <p:cNvCxnSpPr>
            <a:cxnSpLocks/>
          </p:cNvCxnSpPr>
          <p:nvPr/>
        </p:nvCxnSpPr>
        <p:spPr>
          <a:xfrm>
            <a:off x="6105702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D83D5C7-2193-F24A-9D29-2F6481AB1180}"/>
              </a:ext>
            </a:extLst>
          </p:cNvPr>
          <p:cNvCxnSpPr>
            <a:cxnSpLocks/>
          </p:cNvCxnSpPr>
          <p:nvPr/>
        </p:nvCxnSpPr>
        <p:spPr>
          <a:xfrm>
            <a:off x="6105702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3CB960-5034-1442-9A19-BC3D539101F4}"/>
              </a:ext>
            </a:extLst>
          </p:cNvPr>
          <p:cNvSpPr/>
          <p:nvPr/>
        </p:nvSpPr>
        <p:spPr>
          <a:xfrm>
            <a:off x="3944191" y="2005360"/>
            <a:ext cx="2248735" cy="325525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5B42D26-2611-D54B-96E3-FCDB03771201}"/>
              </a:ext>
            </a:extLst>
          </p:cNvPr>
          <p:cNvSpPr txBox="1"/>
          <p:nvPr/>
        </p:nvSpPr>
        <p:spPr>
          <a:xfrm>
            <a:off x="3944191" y="1969791"/>
            <a:ext cx="224873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(b)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Denoising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091BE50-BB41-9744-857C-52C04EDC5A3B}"/>
              </a:ext>
            </a:extLst>
          </p:cNvPr>
          <p:cNvSpPr txBox="1"/>
          <p:nvPr/>
        </p:nvSpPr>
        <p:spPr>
          <a:xfrm rot="16200000">
            <a:off x="1415966" y="2684243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Input</a:t>
            </a:r>
            <a:b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(Segment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A617C5A-C8D8-C647-A4AD-C69DE2FEC32D}"/>
              </a:ext>
            </a:extLst>
          </p:cNvPr>
          <p:cNvSpPr txBox="1"/>
          <p:nvPr/>
        </p:nvSpPr>
        <p:spPr>
          <a:xfrm rot="16200000">
            <a:off x="1458044" y="4358802"/>
            <a:ext cx="1293550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Input</a:t>
            </a:r>
            <a:b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(Document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/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𝑦</m:t>
                      </m:r>
                    </m:oMath>
                  </m:oMathPara>
                </a14:m>
                <a:endParaRPr kumimoji="0" lang="ko-KR" alt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32A9FB4-3178-C448-8BD3-41F963EEEE3F}"/>
              </a:ext>
            </a:extLst>
          </p:cNvPr>
          <p:cNvSpPr txBox="1"/>
          <p:nvPr/>
        </p:nvSpPr>
        <p:spPr>
          <a:xfrm>
            <a:off x="8459435" y="3221251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Summary</a:t>
            </a:r>
          </a:p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Output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/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/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/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034E822-0C91-C74E-B0D1-BA78F764C3F4}"/>
              </a:ext>
            </a:extLst>
          </p:cNvPr>
          <p:cNvSpPr/>
          <p:nvPr/>
        </p:nvSpPr>
        <p:spPr>
          <a:xfrm>
            <a:off x="2289442" y="461938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2E92E-2E7D-7041-8001-561A179AC60E}"/>
              </a:ext>
            </a:extLst>
          </p:cNvPr>
          <p:cNvSpPr/>
          <p:nvPr/>
        </p:nvSpPr>
        <p:spPr>
          <a:xfrm>
            <a:off x="1814019" y="1470130"/>
            <a:ext cx="1984472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4" name="내용 개체 틀 2">
            <a:extLst>
              <a:ext uri="{FF2B5EF4-FFF2-40B4-BE49-F238E27FC236}">
                <a16:creationId xmlns:a16="http://schemas.microsoft.com/office/drawing/2014/main" id="{84D6270F-3982-124E-9B2C-44BB7E2EB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0113"/>
            <a:ext cx="10515600" cy="870512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Explicit Denoising Module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Remove noise by correcting/adjusting the weights of the review encodings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2DF240-3CC7-254B-B32B-3B22FD5AF805}"/>
              </a:ext>
            </a:extLst>
          </p:cNvPr>
          <p:cNvSpPr/>
          <p:nvPr/>
        </p:nvSpPr>
        <p:spPr>
          <a:xfrm>
            <a:off x="6298932" y="1470130"/>
            <a:ext cx="3846553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2578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Helvetica" pitchFamily="2" charset="0"/>
              </a:rPr>
              <a:t>DenoiseSum</a:t>
            </a:r>
            <a:r>
              <a:rPr kumimoji="1" lang="en-US" altLang="ko-Kore-KR" dirty="0">
                <a:latin typeface="Helvetica" pitchFamily="2" charset="0"/>
              </a:rPr>
              <a:t>: Denoising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5A1A29E0-84D0-D04B-855A-ECC9E24DA7A6}"/>
              </a:ext>
            </a:extLst>
          </p:cNvPr>
          <p:cNvSpPr/>
          <p:nvPr/>
        </p:nvSpPr>
        <p:spPr>
          <a:xfrm>
            <a:off x="4498053" y="315871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84DDE8A4-C466-D243-8393-109F1B551614}"/>
              </a:ext>
            </a:extLst>
          </p:cNvPr>
          <p:cNvSpPr/>
          <p:nvPr/>
        </p:nvSpPr>
        <p:spPr>
          <a:xfrm>
            <a:off x="4498053" y="223681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26ED8D3-9675-604B-A928-7869A2C8AAD5}"/>
              </a:ext>
            </a:extLst>
          </p:cNvPr>
          <p:cNvSpPr/>
          <p:nvPr/>
        </p:nvSpPr>
        <p:spPr>
          <a:xfrm>
            <a:off x="4498053" y="2581590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8" name="직선 화살표 연결선 110">
            <a:extLst>
              <a:ext uri="{FF2B5EF4-FFF2-40B4-BE49-F238E27FC236}">
                <a16:creationId xmlns:a16="http://schemas.microsoft.com/office/drawing/2014/main" id="{3AA22ADB-A5C1-954F-B50C-C94113F57D32}"/>
              </a:ext>
            </a:extLst>
          </p:cNvPr>
          <p:cNvCxnSpPr>
            <a:cxnSpLocks/>
          </p:cNvCxnSpPr>
          <p:nvPr/>
        </p:nvCxnSpPr>
        <p:spPr>
          <a:xfrm flipH="1">
            <a:off x="8004602" y="3725916"/>
            <a:ext cx="574988" cy="12700"/>
          </a:xfrm>
          <a:prstGeom prst="curvedConnector5">
            <a:avLst>
              <a:gd name="adj1" fmla="val -22686"/>
              <a:gd name="adj2" fmla="val 5004276"/>
              <a:gd name="adj3" fmla="val 12268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84C048-A4D7-C54F-A207-D25A61860D82}"/>
              </a:ext>
            </a:extLst>
          </p:cNvPr>
          <p:cNvSpPr/>
          <p:nvPr/>
        </p:nvSpPr>
        <p:spPr>
          <a:xfrm>
            <a:off x="8004602" y="3268190"/>
            <a:ext cx="574988" cy="9051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/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/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/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70C93F-932F-5B46-99AB-07AF0D94C54F}"/>
              </a:ext>
            </a:extLst>
          </p:cNvPr>
          <p:cNvSpPr/>
          <p:nvPr/>
        </p:nvSpPr>
        <p:spPr>
          <a:xfrm>
            <a:off x="2289442" y="288371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891460-C804-5646-982F-FBCE3CF391E2}"/>
              </a:ext>
            </a:extLst>
          </p:cNvPr>
          <p:cNvSpPr/>
          <p:nvPr/>
        </p:nvSpPr>
        <p:spPr>
          <a:xfrm>
            <a:off x="3103185" y="2197874"/>
            <a:ext cx="576000" cy="3048403"/>
          </a:xfrm>
          <a:prstGeom prst="rect">
            <a:avLst/>
          </a:prstGeom>
          <a:solidFill>
            <a:srgbClr val="4472C4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F452936-9EA4-D84F-B80A-0632218210E2}"/>
              </a:ext>
            </a:extLst>
          </p:cNvPr>
          <p:cNvCxnSpPr>
            <a:cxnSpLocks/>
          </p:cNvCxnSpPr>
          <p:nvPr/>
        </p:nvCxnSpPr>
        <p:spPr>
          <a:xfrm>
            <a:off x="2743185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D1E972-7931-0245-8A59-2E7426010C04}"/>
              </a:ext>
            </a:extLst>
          </p:cNvPr>
          <p:cNvCxnSpPr>
            <a:cxnSpLocks/>
          </p:cNvCxnSpPr>
          <p:nvPr/>
        </p:nvCxnSpPr>
        <p:spPr>
          <a:xfrm>
            <a:off x="2743185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F63F320-546A-E14A-BAA1-86AF72CAF19C}"/>
              </a:ext>
            </a:extLst>
          </p:cNvPr>
          <p:cNvCxnSpPr>
            <a:cxnSpLocks/>
          </p:cNvCxnSpPr>
          <p:nvPr/>
        </p:nvCxnSpPr>
        <p:spPr>
          <a:xfrm>
            <a:off x="2743185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1A5962B-80AE-B348-8516-5BAD27862A3C}"/>
              </a:ext>
            </a:extLst>
          </p:cNvPr>
          <p:cNvCxnSpPr>
            <a:cxnSpLocks/>
          </p:cNvCxnSpPr>
          <p:nvPr/>
        </p:nvCxnSpPr>
        <p:spPr>
          <a:xfrm>
            <a:off x="2743185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076CAF5-C7C0-174B-A007-63121FF19B72}"/>
              </a:ext>
            </a:extLst>
          </p:cNvPr>
          <p:cNvCxnSpPr>
            <a:cxnSpLocks/>
          </p:cNvCxnSpPr>
          <p:nvPr/>
        </p:nvCxnSpPr>
        <p:spPr>
          <a:xfrm>
            <a:off x="2743185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0D2733D-50F3-4141-AD11-14E4B298E3E6}"/>
              </a:ext>
            </a:extLst>
          </p:cNvPr>
          <p:cNvCxnSpPr>
            <a:cxnSpLocks/>
          </p:cNvCxnSpPr>
          <p:nvPr/>
        </p:nvCxnSpPr>
        <p:spPr>
          <a:xfrm>
            <a:off x="2743185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69AA1-E3E8-6A4F-AA5F-454615E04D83}"/>
              </a:ext>
            </a:extLst>
          </p:cNvPr>
          <p:cNvSpPr/>
          <p:nvPr/>
        </p:nvSpPr>
        <p:spPr>
          <a:xfrm>
            <a:off x="6481531" y="2197875"/>
            <a:ext cx="574988" cy="13101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5D561A7-77F1-3F43-8E1A-55BC2514C755}"/>
              </a:ext>
            </a:extLst>
          </p:cNvPr>
          <p:cNvSpPr/>
          <p:nvPr/>
        </p:nvSpPr>
        <p:spPr>
          <a:xfrm>
            <a:off x="6481531" y="3936139"/>
            <a:ext cx="574988" cy="131013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9A937E-8215-0349-936C-D695DDD62389}"/>
              </a:ext>
            </a:extLst>
          </p:cNvPr>
          <p:cNvSpPr txBox="1"/>
          <p:nvPr/>
        </p:nvSpPr>
        <p:spPr>
          <a:xfrm rot="16200000">
            <a:off x="1869132" y="3583577"/>
            <a:ext cx="304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</a:t>
            </a: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a)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Encoder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64EE44-E5D9-214D-98E8-D4FBD4752070}"/>
              </a:ext>
            </a:extLst>
          </p:cNvPr>
          <p:cNvSpPr txBox="1"/>
          <p:nvPr/>
        </p:nvSpPr>
        <p:spPr>
          <a:xfrm rot="16200000">
            <a:off x="6113956" y="2622110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(c)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Noise-Specific</a:t>
            </a:r>
            <a:b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Fusion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3F49BC-5F8F-A74D-9200-68014B7C129E}"/>
              </a:ext>
            </a:extLst>
          </p:cNvPr>
          <p:cNvSpPr txBox="1"/>
          <p:nvPr/>
        </p:nvSpPr>
        <p:spPr>
          <a:xfrm rot="16200000">
            <a:off x="6114617" y="4360376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 defTabSz="914351" latinLnBrk="1"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(c) </a:t>
            </a: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Noise-Specific</a:t>
            </a:r>
            <a:b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Fusion</a:t>
            </a:r>
            <a:endParaRPr kumimoji="1" lang="ko-KR" altLang="en-US" sz="1200" b="1" kern="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5736790-0734-E344-8248-E17C39B41555}"/>
              </a:ext>
            </a:extLst>
          </p:cNvPr>
          <p:cNvCxnSpPr>
            <a:cxnSpLocks/>
          </p:cNvCxnSpPr>
          <p:nvPr/>
        </p:nvCxnSpPr>
        <p:spPr>
          <a:xfrm>
            <a:off x="3688617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49C55A0-14A2-204B-AB39-9193B48AD102}"/>
              </a:ext>
            </a:extLst>
          </p:cNvPr>
          <p:cNvCxnSpPr>
            <a:cxnSpLocks/>
          </p:cNvCxnSpPr>
          <p:nvPr/>
        </p:nvCxnSpPr>
        <p:spPr>
          <a:xfrm>
            <a:off x="3688617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83C2B61-B651-EA4D-B8EC-0746F759C43E}"/>
              </a:ext>
            </a:extLst>
          </p:cNvPr>
          <p:cNvCxnSpPr>
            <a:cxnSpLocks/>
          </p:cNvCxnSpPr>
          <p:nvPr/>
        </p:nvCxnSpPr>
        <p:spPr>
          <a:xfrm>
            <a:off x="3688617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CEF5949-A19F-554F-84FD-D7EEEF10ABAE}"/>
              </a:ext>
            </a:extLst>
          </p:cNvPr>
          <p:cNvCxnSpPr>
            <a:cxnSpLocks/>
          </p:cNvCxnSpPr>
          <p:nvPr/>
        </p:nvCxnSpPr>
        <p:spPr>
          <a:xfrm>
            <a:off x="3688617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483DAAB-82FD-FB4C-BF2E-B010148D3142}"/>
              </a:ext>
            </a:extLst>
          </p:cNvPr>
          <p:cNvCxnSpPr>
            <a:cxnSpLocks/>
          </p:cNvCxnSpPr>
          <p:nvPr/>
        </p:nvCxnSpPr>
        <p:spPr>
          <a:xfrm>
            <a:off x="3688617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DAD5214-7738-AD40-B36D-D2D1C0534479}"/>
              </a:ext>
            </a:extLst>
          </p:cNvPr>
          <p:cNvCxnSpPr>
            <a:cxnSpLocks/>
          </p:cNvCxnSpPr>
          <p:nvPr/>
        </p:nvCxnSpPr>
        <p:spPr>
          <a:xfrm>
            <a:off x="3688617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53E8D477-463D-9143-B473-0FC80CBF0C10}"/>
              </a:ext>
            </a:extLst>
          </p:cNvPr>
          <p:cNvSpPr/>
          <p:nvPr/>
        </p:nvSpPr>
        <p:spPr>
          <a:xfrm>
            <a:off x="4048618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90CBB3-C312-2C4D-9F4D-047EFE4676C4}"/>
              </a:ext>
            </a:extLst>
          </p:cNvPr>
          <p:cNvSpPr/>
          <p:nvPr/>
        </p:nvSpPr>
        <p:spPr>
          <a:xfrm>
            <a:off x="4100193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05B3CDD-36E2-EB42-A441-AD47954AE4BD}"/>
              </a:ext>
            </a:extLst>
          </p:cNvPr>
          <p:cNvSpPr/>
          <p:nvPr/>
        </p:nvSpPr>
        <p:spPr>
          <a:xfrm>
            <a:off x="4295469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755EFEED-E39A-6D49-8DC3-32F59F0CDBC7}"/>
              </a:ext>
            </a:extLst>
          </p:cNvPr>
          <p:cNvSpPr/>
          <p:nvPr/>
        </p:nvSpPr>
        <p:spPr>
          <a:xfrm>
            <a:off x="4048618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55315F9-C6D9-8F42-ABC1-083E7557A0CD}"/>
              </a:ext>
            </a:extLst>
          </p:cNvPr>
          <p:cNvSpPr/>
          <p:nvPr/>
        </p:nvSpPr>
        <p:spPr>
          <a:xfrm>
            <a:off x="4100193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381F228-EA62-3946-B2C7-A8DB880163AF}"/>
              </a:ext>
            </a:extLst>
          </p:cNvPr>
          <p:cNvSpPr/>
          <p:nvPr/>
        </p:nvSpPr>
        <p:spPr>
          <a:xfrm>
            <a:off x="4295469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AA112E5-CD5D-2041-A7D3-C475D635A5DA}"/>
              </a:ext>
            </a:extLst>
          </p:cNvPr>
          <p:cNvSpPr/>
          <p:nvPr/>
        </p:nvSpPr>
        <p:spPr>
          <a:xfrm>
            <a:off x="4048618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9BAF621-AA16-564B-8F67-AF6098E9E285}"/>
              </a:ext>
            </a:extLst>
          </p:cNvPr>
          <p:cNvSpPr/>
          <p:nvPr/>
        </p:nvSpPr>
        <p:spPr>
          <a:xfrm>
            <a:off x="4100193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3E5091B-515B-D749-BD32-1978E9628255}"/>
              </a:ext>
            </a:extLst>
          </p:cNvPr>
          <p:cNvSpPr/>
          <p:nvPr/>
        </p:nvSpPr>
        <p:spPr>
          <a:xfrm>
            <a:off x="4295469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258020-01D9-A54E-8C55-EA77B1F7F9B6}"/>
              </a:ext>
            </a:extLst>
          </p:cNvPr>
          <p:cNvSpPr/>
          <p:nvPr/>
        </p:nvSpPr>
        <p:spPr>
          <a:xfrm>
            <a:off x="394173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8898F2B-D904-C64B-ADCD-B5BB2399EF2A}"/>
              </a:ext>
            </a:extLst>
          </p:cNvPr>
          <p:cNvCxnSpPr>
            <a:cxnSpLocks/>
            <a:stCxn id="101" idx="3"/>
            <a:endCxn id="124" idx="0"/>
          </p:cNvCxnSpPr>
          <p:nvPr/>
        </p:nvCxnSpPr>
        <p:spPr>
          <a:xfrm>
            <a:off x="7056519" y="2852944"/>
            <a:ext cx="372647" cy="6382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8461558-E250-BA45-B0E7-40F0E90FB9D3}"/>
              </a:ext>
            </a:extLst>
          </p:cNvPr>
          <p:cNvCxnSpPr>
            <a:cxnSpLocks/>
            <a:stCxn id="102" idx="3"/>
            <a:endCxn id="127" idx="0"/>
          </p:cNvCxnSpPr>
          <p:nvPr/>
        </p:nvCxnSpPr>
        <p:spPr>
          <a:xfrm flipV="1">
            <a:off x="7056519" y="3950350"/>
            <a:ext cx="372649" cy="6408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09B8C5E5-8990-934C-864E-D199CFF98004}"/>
              </a:ext>
            </a:extLst>
          </p:cNvPr>
          <p:cNvSpPr/>
          <p:nvPr/>
        </p:nvSpPr>
        <p:spPr>
          <a:xfrm rot="16200000">
            <a:off x="7313298" y="338406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FA96C70-702F-5F40-A8ED-E048FE473669}"/>
              </a:ext>
            </a:extLst>
          </p:cNvPr>
          <p:cNvSpPr/>
          <p:nvPr/>
        </p:nvSpPr>
        <p:spPr>
          <a:xfrm rot="16200000">
            <a:off x="7461364" y="3516120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E25C08A-788D-CB41-8C4E-4F5914A292C8}"/>
              </a:ext>
            </a:extLst>
          </p:cNvPr>
          <p:cNvSpPr/>
          <p:nvPr/>
        </p:nvSpPr>
        <p:spPr>
          <a:xfrm rot="16200000">
            <a:off x="7461364" y="3320844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713E05C6-C269-CC41-9659-A7455AF1BD9D}"/>
              </a:ext>
            </a:extLst>
          </p:cNvPr>
          <p:cNvSpPr/>
          <p:nvPr/>
        </p:nvSpPr>
        <p:spPr>
          <a:xfrm rot="16200000">
            <a:off x="7313300" y="384324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44E2FCF2-7CB9-A842-8105-E86E513C9BC3}"/>
              </a:ext>
            </a:extLst>
          </p:cNvPr>
          <p:cNvSpPr/>
          <p:nvPr/>
        </p:nvSpPr>
        <p:spPr>
          <a:xfrm rot="16200000">
            <a:off x="7461366" y="3975308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CA3011-421C-6A47-BF98-57176B715BB4}"/>
              </a:ext>
            </a:extLst>
          </p:cNvPr>
          <p:cNvSpPr/>
          <p:nvPr/>
        </p:nvSpPr>
        <p:spPr>
          <a:xfrm rot="16200000">
            <a:off x="7461366" y="3780032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1C25D5A-9B1E-F149-80DF-4579B016A7B8}"/>
              </a:ext>
            </a:extLst>
          </p:cNvPr>
          <p:cNvCxnSpPr>
            <a:cxnSpLocks/>
          </p:cNvCxnSpPr>
          <p:nvPr/>
        </p:nvCxnSpPr>
        <p:spPr>
          <a:xfrm>
            <a:off x="7644602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DB4B01-7305-7143-B3C2-986ED1EA22BE}"/>
              </a:ext>
            </a:extLst>
          </p:cNvPr>
          <p:cNvSpPr/>
          <p:nvPr/>
        </p:nvSpPr>
        <p:spPr>
          <a:xfrm>
            <a:off x="8004602" y="3261564"/>
            <a:ext cx="574988" cy="905129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E848D5-C55D-E242-8E3C-48E6BE975257}"/>
              </a:ext>
            </a:extLst>
          </p:cNvPr>
          <p:cNvSpPr txBox="1"/>
          <p:nvPr/>
        </p:nvSpPr>
        <p:spPr>
          <a:xfrm rot="16200000">
            <a:off x="7840194" y="3582255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Decoder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9DC0ACB-28EC-2E4F-8877-50FF5202F5CE}"/>
              </a:ext>
            </a:extLst>
          </p:cNvPr>
          <p:cNvCxnSpPr>
            <a:cxnSpLocks/>
          </p:cNvCxnSpPr>
          <p:nvPr/>
        </p:nvCxnSpPr>
        <p:spPr>
          <a:xfrm>
            <a:off x="8574500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DEC74A1D-37D3-F847-BA40-EAF5B8E0E630}"/>
              </a:ext>
            </a:extLst>
          </p:cNvPr>
          <p:cNvSpPr/>
          <p:nvPr/>
        </p:nvSpPr>
        <p:spPr>
          <a:xfrm>
            <a:off x="7581021" y="2683228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B9E960-5F82-7C44-A400-A23095FB6DE3}"/>
              </a:ext>
            </a:extLst>
          </p:cNvPr>
          <p:cNvSpPr/>
          <p:nvPr/>
        </p:nvSpPr>
        <p:spPr>
          <a:xfrm>
            <a:off x="7632596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280321C-E2E2-5444-9F55-E6FCA57A3A78}"/>
              </a:ext>
            </a:extLst>
          </p:cNvPr>
          <p:cNvSpPr/>
          <p:nvPr/>
        </p:nvSpPr>
        <p:spPr>
          <a:xfrm>
            <a:off x="7827872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6AF64350-417E-F743-8189-69510280784C}"/>
              </a:ext>
            </a:extLst>
          </p:cNvPr>
          <p:cNvSpPr/>
          <p:nvPr/>
        </p:nvSpPr>
        <p:spPr>
          <a:xfrm>
            <a:off x="8574943" y="268347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7951B65-15D5-A844-B932-AA74C33E45A1}"/>
              </a:ext>
            </a:extLst>
          </p:cNvPr>
          <p:cNvSpPr/>
          <p:nvPr/>
        </p:nvSpPr>
        <p:spPr>
          <a:xfrm>
            <a:off x="8626518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03749C2-449D-7F49-89BB-7B9CBA2AE661}"/>
              </a:ext>
            </a:extLst>
          </p:cNvPr>
          <p:cNvSpPr/>
          <p:nvPr/>
        </p:nvSpPr>
        <p:spPr>
          <a:xfrm>
            <a:off x="8821794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1843514-FA10-F64A-88FB-59EB632D2D38}"/>
              </a:ext>
            </a:extLst>
          </p:cNvPr>
          <p:cNvCxnSpPr>
            <a:cxnSpLocks/>
            <a:endCxn id="134" idx="2"/>
          </p:cNvCxnSpPr>
          <p:nvPr/>
        </p:nvCxnSpPr>
        <p:spPr>
          <a:xfrm flipH="1" flipV="1">
            <a:off x="7803989" y="2897429"/>
            <a:ext cx="488770" cy="3599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53EB5EF-DFAE-A44D-AEA1-AF11FD363F51}"/>
              </a:ext>
            </a:extLst>
          </p:cNvPr>
          <p:cNvCxnSpPr>
            <a:cxnSpLocks/>
            <a:stCxn id="132" idx="3"/>
            <a:endCxn id="137" idx="2"/>
          </p:cNvCxnSpPr>
          <p:nvPr/>
        </p:nvCxnSpPr>
        <p:spPr>
          <a:xfrm flipV="1">
            <a:off x="8292758" y="2897680"/>
            <a:ext cx="505153" cy="3705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9B0897-06BB-F240-B8F0-3D0F4ECD114E}"/>
              </a:ext>
            </a:extLst>
          </p:cNvPr>
          <p:cNvSpPr/>
          <p:nvPr/>
        </p:nvSpPr>
        <p:spPr>
          <a:xfrm rot="5400000">
            <a:off x="7516494" y="1557478"/>
            <a:ext cx="574988" cy="90512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0908151-2BC6-404A-AB72-103EBAC1E673}"/>
              </a:ext>
            </a:extLst>
          </p:cNvPr>
          <p:cNvCxnSpPr>
            <a:cxnSpLocks/>
            <a:stCxn id="134" idx="0"/>
            <a:endCxn id="142" idx="3"/>
          </p:cNvCxnSpPr>
          <p:nvPr/>
        </p:nvCxnSpPr>
        <p:spPr>
          <a:xfrm flipH="1" flipV="1">
            <a:off x="7803988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5C7156-7686-0B40-AF7E-D0D95555B8AF}"/>
              </a:ext>
            </a:extLst>
          </p:cNvPr>
          <p:cNvSpPr/>
          <p:nvPr/>
        </p:nvSpPr>
        <p:spPr>
          <a:xfrm rot="5400000">
            <a:off x="8534299" y="1557480"/>
            <a:ext cx="574988" cy="90512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3694967-3DF3-C344-B20C-186893EE1075}"/>
              </a:ext>
            </a:extLst>
          </p:cNvPr>
          <p:cNvSpPr txBox="1"/>
          <p:nvPr/>
        </p:nvSpPr>
        <p:spPr>
          <a:xfrm>
            <a:off x="7351426" y="1874933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AE00DC9-88D7-3744-86AE-251E1A7BB194}"/>
              </a:ext>
            </a:extLst>
          </p:cNvPr>
          <p:cNvSpPr txBox="1"/>
          <p:nvPr/>
        </p:nvSpPr>
        <p:spPr>
          <a:xfrm>
            <a:off x="8380126" y="1775152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 with Copy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449797D-7E04-FF43-BF98-2F810B8B183A}"/>
              </a:ext>
            </a:extLst>
          </p:cNvPr>
          <p:cNvCxnSpPr>
            <a:cxnSpLocks/>
          </p:cNvCxnSpPr>
          <p:nvPr/>
        </p:nvCxnSpPr>
        <p:spPr>
          <a:xfrm flipH="1" flipV="1">
            <a:off x="8796969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6F6F4F6-A053-B443-A827-15734F336F93}"/>
              </a:ext>
            </a:extLst>
          </p:cNvPr>
          <p:cNvSpPr/>
          <p:nvPr/>
        </p:nvSpPr>
        <p:spPr>
          <a:xfrm>
            <a:off x="7342287" y="1508838"/>
            <a:ext cx="2052084" cy="88909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F2B531-9EEA-C24F-A199-02EA5AC89011}"/>
              </a:ext>
            </a:extLst>
          </p:cNvPr>
          <p:cNvSpPr txBox="1"/>
          <p:nvPr/>
        </p:nvSpPr>
        <p:spPr>
          <a:xfrm>
            <a:off x="7342287" y="1473269"/>
            <a:ext cx="205208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Partial Copy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50" name="직선 화살표 연결선 148">
            <a:extLst>
              <a:ext uri="{FF2B5EF4-FFF2-40B4-BE49-F238E27FC236}">
                <a16:creationId xmlns:a16="http://schemas.microsoft.com/office/drawing/2014/main" id="{4A23DC01-824A-9F4F-A2EE-AD19A94EF420}"/>
              </a:ext>
            </a:extLst>
          </p:cNvPr>
          <p:cNvCxnSpPr>
            <a:cxnSpLocks/>
            <a:stCxn id="151" idx="2"/>
          </p:cNvCxnSpPr>
          <p:nvPr/>
        </p:nvCxnSpPr>
        <p:spPr>
          <a:xfrm rot="10800000">
            <a:off x="7537994" y="4180071"/>
            <a:ext cx="298256" cy="77296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A1706C-7E5F-F043-8F57-A1788688919C}"/>
              </a:ext>
            </a:extLst>
          </p:cNvPr>
          <p:cNvSpPr/>
          <p:nvPr/>
        </p:nvSpPr>
        <p:spPr>
          <a:xfrm rot="5400000">
            <a:off x="8001320" y="4500466"/>
            <a:ext cx="574988" cy="905129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E0FC3A2-FBAE-1B43-8C73-7EC45249ADA6}"/>
              </a:ext>
            </a:extLst>
          </p:cNvPr>
          <p:cNvCxnSpPr>
            <a:cxnSpLocks/>
          </p:cNvCxnSpPr>
          <p:nvPr/>
        </p:nvCxnSpPr>
        <p:spPr>
          <a:xfrm>
            <a:off x="8741379" y="495303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91B691B-F5AC-8145-8BB6-52FA0C103A4F}"/>
              </a:ext>
            </a:extLst>
          </p:cNvPr>
          <p:cNvSpPr txBox="1"/>
          <p:nvPr/>
        </p:nvSpPr>
        <p:spPr>
          <a:xfrm>
            <a:off x="9101381" y="4814530"/>
            <a:ext cx="8048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2AF5D5-7569-FA45-AA73-2193154A551F}"/>
              </a:ext>
            </a:extLst>
          </p:cNvPr>
          <p:cNvSpPr txBox="1"/>
          <p:nvPr/>
        </p:nvSpPr>
        <p:spPr>
          <a:xfrm>
            <a:off x="7837340" y="4720727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 Classifier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B314EA-6C9B-C147-BA99-AAA6EB2416C0}"/>
              </a:ext>
            </a:extLst>
          </p:cNvPr>
          <p:cNvSpPr/>
          <p:nvPr/>
        </p:nvSpPr>
        <p:spPr>
          <a:xfrm>
            <a:off x="7737379" y="4434787"/>
            <a:ext cx="2168829" cy="90203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F967073-5274-FC4F-9B9A-06286DABAA36}"/>
              </a:ext>
            </a:extLst>
          </p:cNvPr>
          <p:cNvSpPr txBox="1"/>
          <p:nvPr/>
        </p:nvSpPr>
        <p:spPr>
          <a:xfrm>
            <a:off x="7737379" y="4399218"/>
            <a:ext cx="216882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(e)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Discriminator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7EF96D53-92CA-314D-A183-2EF1A6E5E51D}"/>
              </a:ext>
            </a:extLst>
          </p:cNvPr>
          <p:cNvSpPr/>
          <p:nvPr/>
        </p:nvSpPr>
        <p:spPr>
          <a:xfrm>
            <a:off x="4858053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C5F24F3C-A9B0-CC4E-BBFB-6EF5E02D4FCC}"/>
              </a:ext>
            </a:extLst>
          </p:cNvPr>
          <p:cNvCxnSpPr>
            <a:cxnSpLocks/>
            <a:stCxn id="112" idx="3"/>
            <a:endCxn id="157" idx="1"/>
          </p:cNvCxnSpPr>
          <p:nvPr/>
        </p:nvCxnSpPr>
        <p:spPr>
          <a:xfrm>
            <a:off x="4494554" y="2399615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FFC6AE1-21A1-0B4E-A56B-4091A6DBA7EA}"/>
              </a:ext>
            </a:extLst>
          </p:cNvPr>
          <p:cNvCxnSpPr>
            <a:cxnSpLocks/>
          </p:cNvCxnSpPr>
          <p:nvPr/>
        </p:nvCxnSpPr>
        <p:spPr>
          <a:xfrm>
            <a:off x="4494554" y="2743243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82B43D0-F28E-5847-8D84-92BBBBA4E179}"/>
              </a:ext>
            </a:extLst>
          </p:cNvPr>
          <p:cNvCxnSpPr>
            <a:cxnSpLocks/>
          </p:cNvCxnSpPr>
          <p:nvPr/>
        </p:nvCxnSpPr>
        <p:spPr>
          <a:xfrm>
            <a:off x="4494554" y="331984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0A371D6-9E59-E64B-9F46-A39BD30C7189}"/>
              </a:ext>
            </a:extLst>
          </p:cNvPr>
          <p:cNvCxnSpPr>
            <a:cxnSpLocks/>
          </p:cNvCxnSpPr>
          <p:nvPr/>
        </p:nvCxnSpPr>
        <p:spPr>
          <a:xfrm>
            <a:off x="5300260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83DC338-F153-454B-9C4E-1588B74EC7A5}"/>
              </a:ext>
            </a:extLst>
          </p:cNvPr>
          <p:cNvCxnSpPr>
            <a:cxnSpLocks/>
          </p:cNvCxnSpPr>
          <p:nvPr/>
        </p:nvCxnSpPr>
        <p:spPr>
          <a:xfrm>
            <a:off x="5300260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BE4532F-7447-924C-B58C-488E0BF58B41}"/>
              </a:ext>
            </a:extLst>
          </p:cNvPr>
          <p:cNvCxnSpPr>
            <a:cxnSpLocks/>
          </p:cNvCxnSpPr>
          <p:nvPr/>
        </p:nvCxnSpPr>
        <p:spPr>
          <a:xfrm>
            <a:off x="5300260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AC6048BB-EECD-E740-8055-B61D0006CC81}"/>
              </a:ext>
            </a:extLst>
          </p:cNvPr>
          <p:cNvSpPr/>
          <p:nvPr/>
        </p:nvSpPr>
        <p:spPr>
          <a:xfrm>
            <a:off x="5663869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A9E6F7D-C919-224E-BA15-037B7917D61B}"/>
              </a:ext>
            </a:extLst>
          </p:cNvPr>
          <p:cNvSpPr/>
          <p:nvPr/>
        </p:nvSpPr>
        <p:spPr>
          <a:xfrm>
            <a:off x="5715444" y="2324712"/>
            <a:ext cx="146434" cy="146434"/>
          </a:xfrm>
          <a:prstGeom prst="ellipse">
            <a:avLst/>
          </a:prstGeom>
          <a:solidFill>
            <a:srgbClr val="4472C4">
              <a:alpha val="75000"/>
            </a:srgbClr>
          </a:solidFill>
          <a:ln w="12700" cap="flat" cmpd="sng" algn="ctr">
            <a:solidFill>
              <a:srgbClr val="4472C4">
                <a:alpha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A63EEB6-479A-7440-B1BB-1708128D70FB}"/>
              </a:ext>
            </a:extLst>
          </p:cNvPr>
          <p:cNvSpPr/>
          <p:nvPr/>
        </p:nvSpPr>
        <p:spPr>
          <a:xfrm>
            <a:off x="5910720" y="2324712"/>
            <a:ext cx="146434" cy="146434"/>
          </a:xfrm>
          <a:prstGeom prst="ellipse">
            <a:avLst/>
          </a:prstGeom>
          <a:solidFill>
            <a:srgbClr val="4472C4">
              <a:alpha val="65000"/>
            </a:srgbClr>
          </a:solidFill>
          <a:ln w="12700" cap="flat" cmpd="sng" algn="ctr">
            <a:solidFill>
              <a:srgbClr val="4472C4">
                <a:alpha val="6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C326BE4C-5CA9-E04B-A145-33BDE8BEC316}"/>
              </a:ext>
            </a:extLst>
          </p:cNvPr>
          <p:cNvSpPr/>
          <p:nvPr/>
        </p:nvSpPr>
        <p:spPr>
          <a:xfrm>
            <a:off x="5663869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A0A9403-746A-8847-88ED-77AFE0CB63A5}"/>
              </a:ext>
            </a:extLst>
          </p:cNvPr>
          <p:cNvSpPr/>
          <p:nvPr/>
        </p:nvSpPr>
        <p:spPr>
          <a:xfrm>
            <a:off x="5715444" y="2674908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CC5692-2C91-404A-900A-E34B63CC03D5}"/>
              </a:ext>
            </a:extLst>
          </p:cNvPr>
          <p:cNvSpPr/>
          <p:nvPr/>
        </p:nvSpPr>
        <p:spPr>
          <a:xfrm>
            <a:off x="5910720" y="2674908"/>
            <a:ext cx="146434" cy="146434"/>
          </a:xfrm>
          <a:prstGeom prst="ellipse">
            <a:avLst/>
          </a:prstGeom>
          <a:solidFill>
            <a:srgbClr val="4472C4">
              <a:alpha val="90000"/>
            </a:srgbClr>
          </a:solidFill>
          <a:ln w="12700" cap="flat" cmpd="sng" algn="ctr">
            <a:solidFill>
              <a:srgbClr val="4472C4">
                <a:alpha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88DF34E8-D02C-EA4A-9BD9-255EDE27451C}"/>
              </a:ext>
            </a:extLst>
          </p:cNvPr>
          <p:cNvSpPr/>
          <p:nvPr/>
        </p:nvSpPr>
        <p:spPr>
          <a:xfrm>
            <a:off x="5663869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7765E4-91A4-B049-9377-674673456C1A}"/>
              </a:ext>
            </a:extLst>
          </p:cNvPr>
          <p:cNvSpPr/>
          <p:nvPr/>
        </p:nvSpPr>
        <p:spPr>
          <a:xfrm>
            <a:off x="5715444" y="3248840"/>
            <a:ext cx="146434" cy="146434"/>
          </a:xfrm>
          <a:prstGeom prst="ellipse">
            <a:avLst/>
          </a:prstGeom>
          <a:solidFill>
            <a:srgbClr val="4472C4">
              <a:alpha val="5000"/>
            </a:srgbClr>
          </a:solidFill>
          <a:ln w="12700" cap="flat" cmpd="sng" algn="ctr">
            <a:solidFill>
              <a:srgbClr val="4472C4">
                <a:alpha val="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B352A64-4027-0648-970B-CCEDCA4BE8C3}"/>
              </a:ext>
            </a:extLst>
          </p:cNvPr>
          <p:cNvSpPr/>
          <p:nvPr/>
        </p:nvSpPr>
        <p:spPr>
          <a:xfrm>
            <a:off x="5910720" y="3248840"/>
            <a:ext cx="146434" cy="146434"/>
          </a:xfrm>
          <a:prstGeom prst="ellipse">
            <a:avLst/>
          </a:prstGeom>
          <a:solidFill>
            <a:srgbClr val="4472C4">
              <a:alpha val="60000"/>
            </a:srgbClr>
          </a:solidFill>
          <a:ln w="12700" cap="flat" cmpd="sng" algn="ctr">
            <a:solidFill>
              <a:srgbClr val="4472C4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2923838-7FDC-A744-BFFA-7DEAA91B57C3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A86D127-C59C-594C-8223-97C02695EC1A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098FF8E-6530-8047-93F3-704675366B68}"/>
              </a:ext>
            </a:extLst>
          </p:cNvPr>
          <p:cNvCxnSpPr>
            <a:cxnSpLocks/>
            <a:stCxn id="115" idx="3"/>
            <a:endCxn id="157" idx="1"/>
          </p:cNvCxnSpPr>
          <p:nvPr/>
        </p:nvCxnSpPr>
        <p:spPr>
          <a:xfrm flipV="1"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A430646A-70CB-264F-ACAC-03A17D5814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81D4417-971C-CD4D-8A6F-F66179DC0716}"/>
              </a:ext>
            </a:extLst>
          </p:cNvPr>
          <p:cNvCxnSpPr>
            <a:cxnSpLocks/>
            <a:stCxn id="85" idx="0"/>
            <a:endCxn id="157" idx="1"/>
          </p:cNvCxnSpPr>
          <p:nvPr/>
        </p:nvCxnSpPr>
        <p:spPr>
          <a:xfrm flipV="1">
            <a:off x="4498053" y="2399615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8762C773-5F98-2C43-9F6A-064BF22323DE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BB889BB4-FE18-7A46-8D58-11BD853434FA}"/>
              </a:ext>
            </a:extLst>
          </p:cNvPr>
          <p:cNvSpPr/>
          <p:nvPr/>
        </p:nvSpPr>
        <p:spPr>
          <a:xfrm>
            <a:off x="4854567" y="264176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AA8D5EEE-D755-F342-99BE-B56625533898}"/>
              </a:ext>
            </a:extLst>
          </p:cNvPr>
          <p:cNvSpPr/>
          <p:nvPr/>
        </p:nvSpPr>
        <p:spPr>
          <a:xfrm>
            <a:off x="4854567" y="321305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50B0A8-7A9E-594D-B6BB-CEF6D1DCDB62}"/>
              </a:ext>
            </a:extLst>
          </p:cNvPr>
          <p:cNvSpPr txBox="1"/>
          <p:nvPr/>
        </p:nvSpPr>
        <p:spPr>
          <a:xfrm>
            <a:off x="4843991" y="2336679"/>
            <a:ext cx="4719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+0.5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+0.3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2D88EF-63B3-8D47-9D45-7EB2698EDA02}"/>
              </a:ext>
            </a:extLst>
          </p:cNvPr>
          <p:cNvSpPr txBox="1"/>
          <p:nvPr/>
        </p:nvSpPr>
        <p:spPr>
          <a:xfrm>
            <a:off x="4861552" y="268244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57E680-267B-DB4B-A259-9FC140AD8AEF}"/>
              </a:ext>
            </a:extLst>
          </p:cNvPr>
          <p:cNvSpPr txBox="1"/>
          <p:nvPr/>
        </p:nvSpPr>
        <p:spPr>
          <a:xfrm>
            <a:off x="4855787" y="3263473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-0.9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749AA2-EC66-7642-A916-551FDBEB8CB6}"/>
              </a:ext>
            </a:extLst>
          </p:cNvPr>
          <p:cNvSpPr/>
          <p:nvPr/>
        </p:nvSpPr>
        <p:spPr>
          <a:xfrm>
            <a:off x="4752531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F490E4-95CD-E943-ABD1-0EAE444FB6E3}"/>
              </a:ext>
            </a:extLst>
          </p:cNvPr>
          <p:cNvSpPr/>
          <p:nvPr/>
        </p:nvSpPr>
        <p:spPr>
          <a:xfrm>
            <a:off x="557684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6" name="자유형 185">
            <a:extLst>
              <a:ext uri="{FF2B5EF4-FFF2-40B4-BE49-F238E27FC236}">
                <a16:creationId xmlns:a16="http://schemas.microsoft.com/office/drawing/2014/main" id="{A4E7FD85-B822-544C-9B80-E95346AB112A}"/>
              </a:ext>
            </a:extLst>
          </p:cNvPr>
          <p:cNvSpPr/>
          <p:nvPr/>
        </p:nvSpPr>
        <p:spPr>
          <a:xfrm>
            <a:off x="4498053" y="491093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7" name="자유형 186">
            <a:extLst>
              <a:ext uri="{FF2B5EF4-FFF2-40B4-BE49-F238E27FC236}">
                <a16:creationId xmlns:a16="http://schemas.microsoft.com/office/drawing/2014/main" id="{1721A786-1020-1841-8131-C0C42764F68F}"/>
              </a:ext>
            </a:extLst>
          </p:cNvPr>
          <p:cNvSpPr/>
          <p:nvPr/>
        </p:nvSpPr>
        <p:spPr>
          <a:xfrm>
            <a:off x="4498053" y="398904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8" name="자유형 187">
            <a:extLst>
              <a:ext uri="{FF2B5EF4-FFF2-40B4-BE49-F238E27FC236}">
                <a16:creationId xmlns:a16="http://schemas.microsoft.com/office/drawing/2014/main" id="{2ACB449F-E742-8C4D-A765-03C0E16F6DA7}"/>
              </a:ext>
            </a:extLst>
          </p:cNvPr>
          <p:cNvSpPr/>
          <p:nvPr/>
        </p:nvSpPr>
        <p:spPr>
          <a:xfrm>
            <a:off x="4498053" y="4333815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9" name="모서리가 둥근 직사각형 188">
            <a:extLst>
              <a:ext uri="{FF2B5EF4-FFF2-40B4-BE49-F238E27FC236}">
                <a16:creationId xmlns:a16="http://schemas.microsoft.com/office/drawing/2014/main" id="{E59B2C30-5EF2-4C45-B28A-B740FCC627D4}"/>
              </a:ext>
            </a:extLst>
          </p:cNvPr>
          <p:cNvSpPr/>
          <p:nvPr/>
        </p:nvSpPr>
        <p:spPr>
          <a:xfrm>
            <a:off x="4048618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93970E9-F8B3-2B49-B963-DAAB82C19921}"/>
              </a:ext>
            </a:extLst>
          </p:cNvPr>
          <p:cNvSpPr/>
          <p:nvPr/>
        </p:nvSpPr>
        <p:spPr>
          <a:xfrm>
            <a:off x="4100193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850F96E-ED0D-9848-A320-15F3B797455E}"/>
              </a:ext>
            </a:extLst>
          </p:cNvPr>
          <p:cNvSpPr/>
          <p:nvPr/>
        </p:nvSpPr>
        <p:spPr>
          <a:xfrm>
            <a:off x="4295469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08E4CD3E-EDDE-5F44-A2CF-B8114A42F953}"/>
              </a:ext>
            </a:extLst>
          </p:cNvPr>
          <p:cNvSpPr/>
          <p:nvPr/>
        </p:nvSpPr>
        <p:spPr>
          <a:xfrm>
            <a:off x="4048618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3B184A9-6ECD-1E49-80AF-177140077452}"/>
              </a:ext>
            </a:extLst>
          </p:cNvPr>
          <p:cNvSpPr/>
          <p:nvPr/>
        </p:nvSpPr>
        <p:spPr>
          <a:xfrm>
            <a:off x="4100193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154E65D-DF56-B64C-9735-6B7EE59BE8EB}"/>
              </a:ext>
            </a:extLst>
          </p:cNvPr>
          <p:cNvSpPr/>
          <p:nvPr/>
        </p:nvSpPr>
        <p:spPr>
          <a:xfrm>
            <a:off x="4295469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C24E6230-4C6B-F349-A1EA-BD220C2CFE2B}"/>
              </a:ext>
            </a:extLst>
          </p:cNvPr>
          <p:cNvSpPr/>
          <p:nvPr/>
        </p:nvSpPr>
        <p:spPr>
          <a:xfrm>
            <a:off x="4048618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4C7B0BA-CCAB-E344-A44D-9AB69E9C79BF}"/>
              </a:ext>
            </a:extLst>
          </p:cNvPr>
          <p:cNvSpPr/>
          <p:nvPr/>
        </p:nvSpPr>
        <p:spPr>
          <a:xfrm>
            <a:off x="4100193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1A5D3EA-A3DD-774C-B189-DC6A6121CD4B}"/>
              </a:ext>
            </a:extLst>
          </p:cNvPr>
          <p:cNvSpPr/>
          <p:nvPr/>
        </p:nvSpPr>
        <p:spPr>
          <a:xfrm>
            <a:off x="4295469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38254C-4416-6248-AD2F-A12C36F93E52}"/>
              </a:ext>
            </a:extLst>
          </p:cNvPr>
          <p:cNvSpPr/>
          <p:nvPr/>
        </p:nvSpPr>
        <p:spPr>
          <a:xfrm>
            <a:off x="394173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99" name="모서리가 둥근 직사각형 198">
            <a:extLst>
              <a:ext uri="{FF2B5EF4-FFF2-40B4-BE49-F238E27FC236}">
                <a16:creationId xmlns:a16="http://schemas.microsoft.com/office/drawing/2014/main" id="{0360281F-1278-1245-A24E-6BEAC770DEC6}"/>
              </a:ext>
            </a:extLst>
          </p:cNvPr>
          <p:cNvSpPr/>
          <p:nvPr/>
        </p:nvSpPr>
        <p:spPr>
          <a:xfrm>
            <a:off x="4858053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80D6C92E-C6FE-CE48-AFCE-56DD6D245FCD}"/>
              </a:ext>
            </a:extLst>
          </p:cNvPr>
          <p:cNvCxnSpPr>
            <a:cxnSpLocks/>
            <a:stCxn id="189" idx="3"/>
            <a:endCxn id="199" idx="1"/>
          </p:cNvCxnSpPr>
          <p:nvPr/>
        </p:nvCxnSpPr>
        <p:spPr>
          <a:xfrm>
            <a:off x="4494554" y="4151840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B82C860-714B-2E46-B958-271E8DD8A1EE}"/>
              </a:ext>
            </a:extLst>
          </p:cNvPr>
          <p:cNvCxnSpPr>
            <a:cxnSpLocks/>
          </p:cNvCxnSpPr>
          <p:nvPr/>
        </p:nvCxnSpPr>
        <p:spPr>
          <a:xfrm>
            <a:off x="4494554" y="4495468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A7F676BF-69AC-8F4F-98B6-52D2C7F1D6E5}"/>
              </a:ext>
            </a:extLst>
          </p:cNvPr>
          <p:cNvCxnSpPr>
            <a:cxnSpLocks/>
          </p:cNvCxnSpPr>
          <p:nvPr/>
        </p:nvCxnSpPr>
        <p:spPr>
          <a:xfrm>
            <a:off x="4494554" y="507206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CA004AA-6A9F-2F43-8964-4F875A9737EB}"/>
              </a:ext>
            </a:extLst>
          </p:cNvPr>
          <p:cNvCxnSpPr>
            <a:cxnSpLocks/>
          </p:cNvCxnSpPr>
          <p:nvPr/>
        </p:nvCxnSpPr>
        <p:spPr>
          <a:xfrm>
            <a:off x="5300260" y="415015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310D3521-DDAF-8444-AC52-0220D3D78B18}"/>
              </a:ext>
            </a:extLst>
          </p:cNvPr>
          <p:cNvCxnSpPr>
            <a:cxnSpLocks/>
          </p:cNvCxnSpPr>
          <p:nvPr/>
        </p:nvCxnSpPr>
        <p:spPr>
          <a:xfrm>
            <a:off x="5300260" y="45006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175C6D0-4C7E-9F41-89FB-3915BF374289}"/>
              </a:ext>
            </a:extLst>
          </p:cNvPr>
          <p:cNvCxnSpPr>
            <a:cxnSpLocks/>
          </p:cNvCxnSpPr>
          <p:nvPr/>
        </p:nvCxnSpPr>
        <p:spPr>
          <a:xfrm>
            <a:off x="5300260" y="50721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C270F76F-6920-B144-9BF7-3CDF3D0DBD8D}"/>
              </a:ext>
            </a:extLst>
          </p:cNvPr>
          <p:cNvSpPr/>
          <p:nvPr/>
        </p:nvSpPr>
        <p:spPr>
          <a:xfrm>
            <a:off x="5663869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1B16748-66CC-6741-96C7-4A80B9071ADA}"/>
              </a:ext>
            </a:extLst>
          </p:cNvPr>
          <p:cNvSpPr/>
          <p:nvPr/>
        </p:nvSpPr>
        <p:spPr>
          <a:xfrm>
            <a:off x="5715444" y="4076937"/>
            <a:ext cx="146434" cy="146434"/>
          </a:xfrm>
          <a:prstGeom prst="ellipse">
            <a:avLst/>
          </a:prstGeom>
          <a:solidFill>
            <a:srgbClr val="4472C4">
              <a:alpha val="80000"/>
            </a:srgbClr>
          </a:solidFill>
          <a:ln w="12700" cap="flat" cmpd="sng" algn="ctr">
            <a:solidFill>
              <a:srgbClr val="4472C4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3A99319-D036-2642-8BF7-527715B586E7}"/>
              </a:ext>
            </a:extLst>
          </p:cNvPr>
          <p:cNvSpPr/>
          <p:nvPr/>
        </p:nvSpPr>
        <p:spPr>
          <a:xfrm>
            <a:off x="5910720" y="4076937"/>
            <a:ext cx="146434" cy="146434"/>
          </a:xfrm>
          <a:prstGeom prst="ellipse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alpha val="4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9" name="모서리가 둥근 직사각형 208">
            <a:extLst>
              <a:ext uri="{FF2B5EF4-FFF2-40B4-BE49-F238E27FC236}">
                <a16:creationId xmlns:a16="http://schemas.microsoft.com/office/drawing/2014/main" id="{38F5B9F8-6CBA-8242-8ED9-6A93179E2468}"/>
              </a:ext>
            </a:extLst>
          </p:cNvPr>
          <p:cNvSpPr/>
          <p:nvPr/>
        </p:nvSpPr>
        <p:spPr>
          <a:xfrm>
            <a:off x="5663869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0E1075F-B653-BF42-B105-D267ABA4342E}"/>
              </a:ext>
            </a:extLst>
          </p:cNvPr>
          <p:cNvSpPr/>
          <p:nvPr/>
        </p:nvSpPr>
        <p:spPr>
          <a:xfrm>
            <a:off x="5715444" y="4427133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F5B741F-BEA6-D547-833F-4B7F76E5D7B6}"/>
              </a:ext>
            </a:extLst>
          </p:cNvPr>
          <p:cNvSpPr/>
          <p:nvPr/>
        </p:nvSpPr>
        <p:spPr>
          <a:xfrm>
            <a:off x="5910720" y="4427133"/>
            <a:ext cx="146434" cy="146434"/>
          </a:xfrm>
          <a:prstGeom prst="ellipse">
            <a:avLst/>
          </a:prstGeom>
          <a:solidFill>
            <a:srgbClr val="4472C4">
              <a:alpha val="10000"/>
            </a:srgbClr>
          </a:solidFill>
          <a:ln w="12700" cap="flat" cmpd="sng" algn="ctr">
            <a:solidFill>
              <a:srgbClr val="4472C4">
                <a:alpha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55CE6195-107F-B643-B0CA-088F482012BB}"/>
              </a:ext>
            </a:extLst>
          </p:cNvPr>
          <p:cNvSpPr/>
          <p:nvPr/>
        </p:nvSpPr>
        <p:spPr>
          <a:xfrm>
            <a:off x="5663869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6174212-B221-C049-A356-65741F60CDBE}"/>
              </a:ext>
            </a:extLst>
          </p:cNvPr>
          <p:cNvSpPr/>
          <p:nvPr/>
        </p:nvSpPr>
        <p:spPr>
          <a:xfrm>
            <a:off x="5715444" y="5001065"/>
            <a:ext cx="146434" cy="146434"/>
          </a:xfrm>
          <a:prstGeom prst="ellipse">
            <a:avLst/>
          </a:prstGeom>
          <a:solidFill>
            <a:srgbClr val="4472C4">
              <a:alpha val="30000"/>
            </a:srgbClr>
          </a:solidFill>
          <a:ln w="12700" cap="flat" cmpd="sng" algn="ctr">
            <a:solidFill>
              <a:srgbClr val="4472C4">
                <a:alpha val="3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37205F5-F4DF-9A43-9F92-4C9DDCB77C81}"/>
              </a:ext>
            </a:extLst>
          </p:cNvPr>
          <p:cNvSpPr/>
          <p:nvPr/>
        </p:nvSpPr>
        <p:spPr>
          <a:xfrm>
            <a:off x="5910720" y="5001065"/>
            <a:ext cx="146434" cy="146434"/>
          </a:xfrm>
          <a:prstGeom prst="ellipse">
            <a:avLst/>
          </a:prstGeom>
          <a:solidFill>
            <a:srgbClr val="4472C4">
              <a:alpha val="40000"/>
            </a:srgbClr>
          </a:solidFill>
          <a:ln w="12700" cap="flat" cmpd="sng" algn="ctr">
            <a:solidFill>
              <a:srgbClr val="4472C4"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571A0AB6-4774-3648-917F-6404B47DC40E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E0F18BD-5855-994D-84EA-8A3C0BCA9C56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2EF1853-B2FB-0B4F-B30A-FB17B60BB896}"/>
              </a:ext>
            </a:extLst>
          </p:cNvPr>
          <p:cNvCxnSpPr>
            <a:cxnSpLocks/>
            <a:stCxn id="192" idx="3"/>
            <a:endCxn id="199" idx="1"/>
          </p:cNvCxnSpPr>
          <p:nvPr/>
        </p:nvCxnSpPr>
        <p:spPr>
          <a:xfrm flipV="1"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1DF450-6F79-5F40-8773-3328AD1A1B57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CCF2FFEF-D52E-B946-9732-6F16E34C18CF}"/>
              </a:ext>
            </a:extLst>
          </p:cNvPr>
          <p:cNvCxnSpPr>
            <a:cxnSpLocks/>
            <a:stCxn id="186" idx="0"/>
            <a:endCxn id="199" idx="1"/>
          </p:cNvCxnSpPr>
          <p:nvPr/>
        </p:nvCxnSpPr>
        <p:spPr>
          <a:xfrm flipV="1">
            <a:off x="4498053" y="4151840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92F6AF1B-BA2E-F148-8A30-51970FEB1D9D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B83E0C9D-593C-0645-A4E3-828B640FD7C8}"/>
              </a:ext>
            </a:extLst>
          </p:cNvPr>
          <p:cNvSpPr/>
          <p:nvPr/>
        </p:nvSpPr>
        <p:spPr>
          <a:xfrm>
            <a:off x="4854567" y="439398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6E4A1DF4-9070-F74D-8513-B79A3C8819E6}"/>
              </a:ext>
            </a:extLst>
          </p:cNvPr>
          <p:cNvSpPr/>
          <p:nvPr/>
        </p:nvSpPr>
        <p:spPr>
          <a:xfrm>
            <a:off x="4854567" y="496527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8F322CF-45A7-4F44-95BE-496629B84FD9}"/>
              </a:ext>
            </a:extLst>
          </p:cNvPr>
          <p:cNvSpPr txBox="1"/>
          <p:nvPr/>
        </p:nvSpPr>
        <p:spPr>
          <a:xfrm>
            <a:off x="4861552" y="408859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-0.1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C672203-E4B2-CE4B-BBE8-3535B5AA3F3D}"/>
              </a:ext>
            </a:extLst>
          </p:cNvPr>
          <p:cNvSpPr txBox="1"/>
          <p:nvPr/>
        </p:nvSpPr>
        <p:spPr>
          <a:xfrm>
            <a:off x="4861552" y="4434673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6B58F0-B1BF-5745-894A-4E04165D756D}"/>
              </a:ext>
            </a:extLst>
          </p:cNvPr>
          <p:cNvSpPr txBox="1"/>
          <p:nvPr/>
        </p:nvSpPr>
        <p:spPr>
          <a:xfrm>
            <a:off x="4855787" y="5015698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-0.4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699FADF-9B89-3E4F-BFEB-67620F22E9EC}"/>
              </a:ext>
            </a:extLst>
          </p:cNvPr>
          <p:cNvSpPr/>
          <p:nvPr/>
        </p:nvSpPr>
        <p:spPr>
          <a:xfrm>
            <a:off x="4752531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A6DD2C1-CCE8-CD41-8DF9-161F14F303A9}"/>
              </a:ext>
            </a:extLst>
          </p:cNvPr>
          <p:cNvSpPr/>
          <p:nvPr/>
        </p:nvSpPr>
        <p:spPr>
          <a:xfrm>
            <a:off x="557684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8C9AB41E-0A9C-3F4C-A29F-1A73B97E98C6}"/>
              </a:ext>
            </a:extLst>
          </p:cNvPr>
          <p:cNvCxnSpPr>
            <a:cxnSpLocks/>
          </p:cNvCxnSpPr>
          <p:nvPr/>
        </p:nvCxnSpPr>
        <p:spPr>
          <a:xfrm>
            <a:off x="6105702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996658D7-0C13-7F45-8F18-92F23DFD7055}"/>
              </a:ext>
            </a:extLst>
          </p:cNvPr>
          <p:cNvCxnSpPr>
            <a:cxnSpLocks/>
          </p:cNvCxnSpPr>
          <p:nvPr/>
        </p:nvCxnSpPr>
        <p:spPr>
          <a:xfrm>
            <a:off x="6105702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B264A45-B8CB-6743-B82E-34D6DEE40060}"/>
              </a:ext>
            </a:extLst>
          </p:cNvPr>
          <p:cNvCxnSpPr>
            <a:cxnSpLocks/>
          </p:cNvCxnSpPr>
          <p:nvPr/>
        </p:nvCxnSpPr>
        <p:spPr>
          <a:xfrm>
            <a:off x="6105702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1E2C737-17F2-9841-BE9E-D940E42550F4}"/>
              </a:ext>
            </a:extLst>
          </p:cNvPr>
          <p:cNvCxnSpPr>
            <a:cxnSpLocks/>
          </p:cNvCxnSpPr>
          <p:nvPr/>
        </p:nvCxnSpPr>
        <p:spPr>
          <a:xfrm>
            <a:off x="6105702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6E0D689-E620-4A45-88D1-58ADA613C9F0}"/>
              </a:ext>
            </a:extLst>
          </p:cNvPr>
          <p:cNvCxnSpPr>
            <a:cxnSpLocks/>
          </p:cNvCxnSpPr>
          <p:nvPr/>
        </p:nvCxnSpPr>
        <p:spPr>
          <a:xfrm>
            <a:off x="6105702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D83D5C7-2193-F24A-9D29-2F6481AB1180}"/>
              </a:ext>
            </a:extLst>
          </p:cNvPr>
          <p:cNvCxnSpPr>
            <a:cxnSpLocks/>
          </p:cNvCxnSpPr>
          <p:nvPr/>
        </p:nvCxnSpPr>
        <p:spPr>
          <a:xfrm>
            <a:off x="6105702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3CB960-5034-1442-9A19-BC3D539101F4}"/>
              </a:ext>
            </a:extLst>
          </p:cNvPr>
          <p:cNvSpPr/>
          <p:nvPr/>
        </p:nvSpPr>
        <p:spPr>
          <a:xfrm>
            <a:off x="3944191" y="2005360"/>
            <a:ext cx="2248735" cy="325525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5B42D26-2611-D54B-96E3-FCDB03771201}"/>
              </a:ext>
            </a:extLst>
          </p:cNvPr>
          <p:cNvSpPr txBox="1"/>
          <p:nvPr/>
        </p:nvSpPr>
        <p:spPr>
          <a:xfrm>
            <a:off x="3944191" y="1969791"/>
            <a:ext cx="224873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(b)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Denoising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091BE50-BB41-9744-857C-52C04EDC5A3B}"/>
              </a:ext>
            </a:extLst>
          </p:cNvPr>
          <p:cNvSpPr txBox="1"/>
          <p:nvPr/>
        </p:nvSpPr>
        <p:spPr>
          <a:xfrm rot="16200000">
            <a:off x="1415966" y="2684243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Input</a:t>
            </a:r>
            <a:b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(Segment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A617C5A-C8D8-C647-A4AD-C69DE2FEC32D}"/>
              </a:ext>
            </a:extLst>
          </p:cNvPr>
          <p:cNvSpPr txBox="1"/>
          <p:nvPr/>
        </p:nvSpPr>
        <p:spPr>
          <a:xfrm rot="16200000">
            <a:off x="1458044" y="4358802"/>
            <a:ext cx="1293550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Input</a:t>
            </a:r>
            <a:b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(Document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/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𝑦</m:t>
                      </m:r>
                    </m:oMath>
                  </m:oMathPara>
                </a14:m>
                <a:endParaRPr kumimoji="0" lang="ko-KR" alt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32A9FB4-3178-C448-8BD3-41F963EEEE3F}"/>
              </a:ext>
            </a:extLst>
          </p:cNvPr>
          <p:cNvSpPr txBox="1"/>
          <p:nvPr/>
        </p:nvSpPr>
        <p:spPr>
          <a:xfrm>
            <a:off x="8459435" y="3221251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Summary</a:t>
            </a:r>
          </a:p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Output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/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/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/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034E822-0C91-C74E-B0D1-BA78F764C3F4}"/>
              </a:ext>
            </a:extLst>
          </p:cNvPr>
          <p:cNvSpPr/>
          <p:nvPr/>
        </p:nvSpPr>
        <p:spPr>
          <a:xfrm>
            <a:off x="2289442" y="461938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2E92E-2E7D-7041-8001-561A179AC60E}"/>
              </a:ext>
            </a:extLst>
          </p:cNvPr>
          <p:cNvSpPr/>
          <p:nvPr/>
        </p:nvSpPr>
        <p:spPr>
          <a:xfrm>
            <a:off x="1814019" y="1470130"/>
            <a:ext cx="4471546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4" name="내용 개체 틀 2">
            <a:extLst>
              <a:ext uri="{FF2B5EF4-FFF2-40B4-BE49-F238E27FC236}">
                <a16:creationId xmlns:a16="http://schemas.microsoft.com/office/drawing/2014/main" id="{84D6270F-3982-124E-9B2C-44BB7E2EB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0113"/>
            <a:ext cx="10515600" cy="870512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Noise-Specific Fusion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Fuse encodings by weight-summing encodings, specific to the type of noise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2DF240-3CC7-254B-B32B-3B22FD5AF805}"/>
              </a:ext>
            </a:extLst>
          </p:cNvPr>
          <p:cNvSpPr/>
          <p:nvPr/>
        </p:nvSpPr>
        <p:spPr>
          <a:xfrm>
            <a:off x="7752192" y="1470130"/>
            <a:ext cx="3337203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0EDAAC23-8BEC-3545-9758-798A49C9E368}"/>
              </a:ext>
            </a:extLst>
          </p:cNvPr>
          <p:cNvSpPr/>
          <p:nvPr/>
        </p:nvSpPr>
        <p:spPr>
          <a:xfrm>
            <a:off x="7272551" y="1470130"/>
            <a:ext cx="479370" cy="1481681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460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Helvetica" pitchFamily="2" charset="0"/>
              </a:rPr>
              <a:t>DenoiseSum</a:t>
            </a:r>
            <a:r>
              <a:rPr kumimoji="1" lang="en-US" altLang="ko-Kore-KR" dirty="0">
                <a:latin typeface="Helvetica" pitchFamily="2" charset="0"/>
              </a:rPr>
              <a:t>: Denoising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5A1A29E0-84D0-D04B-855A-ECC9E24DA7A6}"/>
              </a:ext>
            </a:extLst>
          </p:cNvPr>
          <p:cNvSpPr/>
          <p:nvPr/>
        </p:nvSpPr>
        <p:spPr>
          <a:xfrm>
            <a:off x="4498053" y="315871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84DDE8A4-C466-D243-8393-109F1B551614}"/>
              </a:ext>
            </a:extLst>
          </p:cNvPr>
          <p:cNvSpPr/>
          <p:nvPr/>
        </p:nvSpPr>
        <p:spPr>
          <a:xfrm>
            <a:off x="4498053" y="223681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26ED8D3-9675-604B-A928-7869A2C8AAD5}"/>
              </a:ext>
            </a:extLst>
          </p:cNvPr>
          <p:cNvSpPr/>
          <p:nvPr/>
        </p:nvSpPr>
        <p:spPr>
          <a:xfrm>
            <a:off x="4498053" y="2581590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8" name="직선 화살표 연결선 110">
            <a:extLst>
              <a:ext uri="{FF2B5EF4-FFF2-40B4-BE49-F238E27FC236}">
                <a16:creationId xmlns:a16="http://schemas.microsoft.com/office/drawing/2014/main" id="{3AA22ADB-A5C1-954F-B50C-C94113F57D32}"/>
              </a:ext>
            </a:extLst>
          </p:cNvPr>
          <p:cNvCxnSpPr>
            <a:cxnSpLocks/>
          </p:cNvCxnSpPr>
          <p:nvPr/>
        </p:nvCxnSpPr>
        <p:spPr>
          <a:xfrm flipH="1">
            <a:off x="8004602" y="3725916"/>
            <a:ext cx="574988" cy="12700"/>
          </a:xfrm>
          <a:prstGeom prst="curvedConnector5">
            <a:avLst>
              <a:gd name="adj1" fmla="val -22686"/>
              <a:gd name="adj2" fmla="val 5004276"/>
              <a:gd name="adj3" fmla="val 12268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84C048-A4D7-C54F-A207-D25A61860D82}"/>
              </a:ext>
            </a:extLst>
          </p:cNvPr>
          <p:cNvSpPr/>
          <p:nvPr/>
        </p:nvSpPr>
        <p:spPr>
          <a:xfrm>
            <a:off x="8004602" y="3268190"/>
            <a:ext cx="574988" cy="9051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/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/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/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70C93F-932F-5B46-99AB-07AF0D94C54F}"/>
              </a:ext>
            </a:extLst>
          </p:cNvPr>
          <p:cNvSpPr/>
          <p:nvPr/>
        </p:nvSpPr>
        <p:spPr>
          <a:xfrm>
            <a:off x="2289442" y="288371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891460-C804-5646-982F-FBCE3CF391E2}"/>
              </a:ext>
            </a:extLst>
          </p:cNvPr>
          <p:cNvSpPr/>
          <p:nvPr/>
        </p:nvSpPr>
        <p:spPr>
          <a:xfrm>
            <a:off x="3103185" y="2197874"/>
            <a:ext cx="576000" cy="3048403"/>
          </a:xfrm>
          <a:prstGeom prst="rect">
            <a:avLst/>
          </a:prstGeom>
          <a:solidFill>
            <a:srgbClr val="4472C4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F452936-9EA4-D84F-B80A-0632218210E2}"/>
              </a:ext>
            </a:extLst>
          </p:cNvPr>
          <p:cNvCxnSpPr>
            <a:cxnSpLocks/>
          </p:cNvCxnSpPr>
          <p:nvPr/>
        </p:nvCxnSpPr>
        <p:spPr>
          <a:xfrm>
            <a:off x="2743185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D1E972-7931-0245-8A59-2E7426010C04}"/>
              </a:ext>
            </a:extLst>
          </p:cNvPr>
          <p:cNvCxnSpPr>
            <a:cxnSpLocks/>
          </p:cNvCxnSpPr>
          <p:nvPr/>
        </p:nvCxnSpPr>
        <p:spPr>
          <a:xfrm>
            <a:off x="2743185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F63F320-546A-E14A-BAA1-86AF72CAF19C}"/>
              </a:ext>
            </a:extLst>
          </p:cNvPr>
          <p:cNvCxnSpPr>
            <a:cxnSpLocks/>
          </p:cNvCxnSpPr>
          <p:nvPr/>
        </p:nvCxnSpPr>
        <p:spPr>
          <a:xfrm>
            <a:off x="2743185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1A5962B-80AE-B348-8516-5BAD27862A3C}"/>
              </a:ext>
            </a:extLst>
          </p:cNvPr>
          <p:cNvCxnSpPr>
            <a:cxnSpLocks/>
          </p:cNvCxnSpPr>
          <p:nvPr/>
        </p:nvCxnSpPr>
        <p:spPr>
          <a:xfrm>
            <a:off x="2743185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076CAF5-C7C0-174B-A007-63121FF19B72}"/>
              </a:ext>
            </a:extLst>
          </p:cNvPr>
          <p:cNvCxnSpPr>
            <a:cxnSpLocks/>
          </p:cNvCxnSpPr>
          <p:nvPr/>
        </p:nvCxnSpPr>
        <p:spPr>
          <a:xfrm>
            <a:off x="2743185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0D2733D-50F3-4141-AD11-14E4B298E3E6}"/>
              </a:ext>
            </a:extLst>
          </p:cNvPr>
          <p:cNvCxnSpPr>
            <a:cxnSpLocks/>
          </p:cNvCxnSpPr>
          <p:nvPr/>
        </p:nvCxnSpPr>
        <p:spPr>
          <a:xfrm>
            <a:off x="2743185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69AA1-E3E8-6A4F-AA5F-454615E04D83}"/>
              </a:ext>
            </a:extLst>
          </p:cNvPr>
          <p:cNvSpPr/>
          <p:nvPr/>
        </p:nvSpPr>
        <p:spPr>
          <a:xfrm>
            <a:off x="6481531" y="2197875"/>
            <a:ext cx="574988" cy="13101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5D561A7-77F1-3F43-8E1A-55BC2514C755}"/>
              </a:ext>
            </a:extLst>
          </p:cNvPr>
          <p:cNvSpPr/>
          <p:nvPr/>
        </p:nvSpPr>
        <p:spPr>
          <a:xfrm>
            <a:off x="6481531" y="3936139"/>
            <a:ext cx="574988" cy="131013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9A937E-8215-0349-936C-D695DDD62389}"/>
              </a:ext>
            </a:extLst>
          </p:cNvPr>
          <p:cNvSpPr txBox="1"/>
          <p:nvPr/>
        </p:nvSpPr>
        <p:spPr>
          <a:xfrm rot="16200000">
            <a:off x="1869132" y="3583577"/>
            <a:ext cx="304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</a:t>
            </a: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a)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Encoder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64EE44-E5D9-214D-98E8-D4FBD4752070}"/>
              </a:ext>
            </a:extLst>
          </p:cNvPr>
          <p:cNvSpPr txBox="1"/>
          <p:nvPr/>
        </p:nvSpPr>
        <p:spPr>
          <a:xfrm rot="16200000">
            <a:off x="6113956" y="2622110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(c)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Noise-Specific</a:t>
            </a:r>
            <a:b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Fusion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3F49BC-5F8F-A74D-9200-68014B7C129E}"/>
              </a:ext>
            </a:extLst>
          </p:cNvPr>
          <p:cNvSpPr txBox="1"/>
          <p:nvPr/>
        </p:nvSpPr>
        <p:spPr>
          <a:xfrm rot="16200000">
            <a:off x="6114617" y="4360376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 defTabSz="914351" latinLnBrk="1"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(c) </a:t>
            </a: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Noise-Specific</a:t>
            </a:r>
            <a:b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Fusion</a:t>
            </a:r>
            <a:endParaRPr kumimoji="1" lang="ko-KR" altLang="en-US" sz="1200" b="1" kern="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5736790-0734-E344-8248-E17C39B41555}"/>
              </a:ext>
            </a:extLst>
          </p:cNvPr>
          <p:cNvCxnSpPr>
            <a:cxnSpLocks/>
          </p:cNvCxnSpPr>
          <p:nvPr/>
        </p:nvCxnSpPr>
        <p:spPr>
          <a:xfrm>
            <a:off x="3688617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49C55A0-14A2-204B-AB39-9193B48AD102}"/>
              </a:ext>
            </a:extLst>
          </p:cNvPr>
          <p:cNvCxnSpPr>
            <a:cxnSpLocks/>
          </p:cNvCxnSpPr>
          <p:nvPr/>
        </p:nvCxnSpPr>
        <p:spPr>
          <a:xfrm>
            <a:off x="3688617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83C2B61-B651-EA4D-B8EC-0746F759C43E}"/>
              </a:ext>
            </a:extLst>
          </p:cNvPr>
          <p:cNvCxnSpPr>
            <a:cxnSpLocks/>
          </p:cNvCxnSpPr>
          <p:nvPr/>
        </p:nvCxnSpPr>
        <p:spPr>
          <a:xfrm>
            <a:off x="3688617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CEF5949-A19F-554F-84FD-D7EEEF10ABAE}"/>
              </a:ext>
            </a:extLst>
          </p:cNvPr>
          <p:cNvCxnSpPr>
            <a:cxnSpLocks/>
          </p:cNvCxnSpPr>
          <p:nvPr/>
        </p:nvCxnSpPr>
        <p:spPr>
          <a:xfrm>
            <a:off x="3688617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483DAAB-82FD-FB4C-BF2E-B010148D3142}"/>
              </a:ext>
            </a:extLst>
          </p:cNvPr>
          <p:cNvCxnSpPr>
            <a:cxnSpLocks/>
          </p:cNvCxnSpPr>
          <p:nvPr/>
        </p:nvCxnSpPr>
        <p:spPr>
          <a:xfrm>
            <a:off x="3688617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DAD5214-7738-AD40-B36D-D2D1C0534479}"/>
              </a:ext>
            </a:extLst>
          </p:cNvPr>
          <p:cNvCxnSpPr>
            <a:cxnSpLocks/>
          </p:cNvCxnSpPr>
          <p:nvPr/>
        </p:nvCxnSpPr>
        <p:spPr>
          <a:xfrm>
            <a:off x="3688617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53E8D477-463D-9143-B473-0FC80CBF0C10}"/>
              </a:ext>
            </a:extLst>
          </p:cNvPr>
          <p:cNvSpPr/>
          <p:nvPr/>
        </p:nvSpPr>
        <p:spPr>
          <a:xfrm>
            <a:off x="4048618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90CBB3-C312-2C4D-9F4D-047EFE4676C4}"/>
              </a:ext>
            </a:extLst>
          </p:cNvPr>
          <p:cNvSpPr/>
          <p:nvPr/>
        </p:nvSpPr>
        <p:spPr>
          <a:xfrm>
            <a:off x="4100193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05B3CDD-36E2-EB42-A441-AD47954AE4BD}"/>
              </a:ext>
            </a:extLst>
          </p:cNvPr>
          <p:cNvSpPr/>
          <p:nvPr/>
        </p:nvSpPr>
        <p:spPr>
          <a:xfrm>
            <a:off x="4295469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755EFEED-E39A-6D49-8DC3-32F59F0CDBC7}"/>
              </a:ext>
            </a:extLst>
          </p:cNvPr>
          <p:cNvSpPr/>
          <p:nvPr/>
        </p:nvSpPr>
        <p:spPr>
          <a:xfrm>
            <a:off x="4048618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55315F9-C6D9-8F42-ABC1-083E7557A0CD}"/>
              </a:ext>
            </a:extLst>
          </p:cNvPr>
          <p:cNvSpPr/>
          <p:nvPr/>
        </p:nvSpPr>
        <p:spPr>
          <a:xfrm>
            <a:off x="4100193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381F228-EA62-3946-B2C7-A8DB880163AF}"/>
              </a:ext>
            </a:extLst>
          </p:cNvPr>
          <p:cNvSpPr/>
          <p:nvPr/>
        </p:nvSpPr>
        <p:spPr>
          <a:xfrm>
            <a:off x="4295469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AA112E5-CD5D-2041-A7D3-C475D635A5DA}"/>
              </a:ext>
            </a:extLst>
          </p:cNvPr>
          <p:cNvSpPr/>
          <p:nvPr/>
        </p:nvSpPr>
        <p:spPr>
          <a:xfrm>
            <a:off x="4048618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9BAF621-AA16-564B-8F67-AF6098E9E285}"/>
              </a:ext>
            </a:extLst>
          </p:cNvPr>
          <p:cNvSpPr/>
          <p:nvPr/>
        </p:nvSpPr>
        <p:spPr>
          <a:xfrm>
            <a:off x="4100193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3E5091B-515B-D749-BD32-1978E9628255}"/>
              </a:ext>
            </a:extLst>
          </p:cNvPr>
          <p:cNvSpPr/>
          <p:nvPr/>
        </p:nvSpPr>
        <p:spPr>
          <a:xfrm>
            <a:off x="4295469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258020-01D9-A54E-8C55-EA77B1F7F9B6}"/>
              </a:ext>
            </a:extLst>
          </p:cNvPr>
          <p:cNvSpPr/>
          <p:nvPr/>
        </p:nvSpPr>
        <p:spPr>
          <a:xfrm>
            <a:off x="394173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8898F2B-D904-C64B-ADCD-B5BB2399EF2A}"/>
              </a:ext>
            </a:extLst>
          </p:cNvPr>
          <p:cNvCxnSpPr>
            <a:cxnSpLocks/>
            <a:stCxn id="101" idx="3"/>
            <a:endCxn id="124" idx="0"/>
          </p:cNvCxnSpPr>
          <p:nvPr/>
        </p:nvCxnSpPr>
        <p:spPr>
          <a:xfrm>
            <a:off x="7056519" y="2852944"/>
            <a:ext cx="372647" cy="6382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8461558-E250-BA45-B0E7-40F0E90FB9D3}"/>
              </a:ext>
            </a:extLst>
          </p:cNvPr>
          <p:cNvCxnSpPr>
            <a:cxnSpLocks/>
            <a:stCxn id="102" idx="3"/>
            <a:endCxn id="127" idx="0"/>
          </p:cNvCxnSpPr>
          <p:nvPr/>
        </p:nvCxnSpPr>
        <p:spPr>
          <a:xfrm flipV="1">
            <a:off x="7056519" y="3950350"/>
            <a:ext cx="372649" cy="6408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09B8C5E5-8990-934C-864E-D199CFF98004}"/>
              </a:ext>
            </a:extLst>
          </p:cNvPr>
          <p:cNvSpPr/>
          <p:nvPr/>
        </p:nvSpPr>
        <p:spPr>
          <a:xfrm rot="16200000">
            <a:off x="7313298" y="338406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FA96C70-702F-5F40-A8ED-E048FE473669}"/>
              </a:ext>
            </a:extLst>
          </p:cNvPr>
          <p:cNvSpPr/>
          <p:nvPr/>
        </p:nvSpPr>
        <p:spPr>
          <a:xfrm rot="16200000">
            <a:off x="7461364" y="3516120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E25C08A-788D-CB41-8C4E-4F5914A292C8}"/>
              </a:ext>
            </a:extLst>
          </p:cNvPr>
          <p:cNvSpPr/>
          <p:nvPr/>
        </p:nvSpPr>
        <p:spPr>
          <a:xfrm rot="16200000">
            <a:off x="7461364" y="3320844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713E05C6-C269-CC41-9659-A7455AF1BD9D}"/>
              </a:ext>
            </a:extLst>
          </p:cNvPr>
          <p:cNvSpPr/>
          <p:nvPr/>
        </p:nvSpPr>
        <p:spPr>
          <a:xfrm rot="16200000">
            <a:off x="7313300" y="384324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44E2FCF2-7CB9-A842-8105-E86E513C9BC3}"/>
              </a:ext>
            </a:extLst>
          </p:cNvPr>
          <p:cNvSpPr/>
          <p:nvPr/>
        </p:nvSpPr>
        <p:spPr>
          <a:xfrm rot="16200000">
            <a:off x="7461366" y="3975308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CA3011-421C-6A47-BF98-57176B715BB4}"/>
              </a:ext>
            </a:extLst>
          </p:cNvPr>
          <p:cNvSpPr/>
          <p:nvPr/>
        </p:nvSpPr>
        <p:spPr>
          <a:xfrm rot="16200000">
            <a:off x="7461366" y="3780032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1C25D5A-9B1E-F149-80DF-4579B016A7B8}"/>
              </a:ext>
            </a:extLst>
          </p:cNvPr>
          <p:cNvCxnSpPr>
            <a:cxnSpLocks/>
          </p:cNvCxnSpPr>
          <p:nvPr/>
        </p:nvCxnSpPr>
        <p:spPr>
          <a:xfrm>
            <a:off x="7644602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DB4B01-7305-7143-B3C2-986ED1EA22BE}"/>
              </a:ext>
            </a:extLst>
          </p:cNvPr>
          <p:cNvSpPr/>
          <p:nvPr/>
        </p:nvSpPr>
        <p:spPr>
          <a:xfrm>
            <a:off x="8004602" y="3261564"/>
            <a:ext cx="574988" cy="905129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E848D5-C55D-E242-8E3C-48E6BE975257}"/>
              </a:ext>
            </a:extLst>
          </p:cNvPr>
          <p:cNvSpPr txBox="1"/>
          <p:nvPr/>
        </p:nvSpPr>
        <p:spPr>
          <a:xfrm rot="16200000">
            <a:off x="7840194" y="3582255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Decoder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9DC0ACB-28EC-2E4F-8877-50FF5202F5CE}"/>
              </a:ext>
            </a:extLst>
          </p:cNvPr>
          <p:cNvCxnSpPr>
            <a:cxnSpLocks/>
          </p:cNvCxnSpPr>
          <p:nvPr/>
        </p:nvCxnSpPr>
        <p:spPr>
          <a:xfrm>
            <a:off x="8574500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DEC74A1D-37D3-F847-BA40-EAF5B8E0E630}"/>
              </a:ext>
            </a:extLst>
          </p:cNvPr>
          <p:cNvSpPr/>
          <p:nvPr/>
        </p:nvSpPr>
        <p:spPr>
          <a:xfrm>
            <a:off x="7581021" y="2683228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B9E960-5F82-7C44-A400-A23095FB6DE3}"/>
              </a:ext>
            </a:extLst>
          </p:cNvPr>
          <p:cNvSpPr/>
          <p:nvPr/>
        </p:nvSpPr>
        <p:spPr>
          <a:xfrm>
            <a:off x="7632596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280321C-E2E2-5444-9F55-E6FCA57A3A78}"/>
              </a:ext>
            </a:extLst>
          </p:cNvPr>
          <p:cNvSpPr/>
          <p:nvPr/>
        </p:nvSpPr>
        <p:spPr>
          <a:xfrm>
            <a:off x="7827872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6AF64350-417E-F743-8189-69510280784C}"/>
              </a:ext>
            </a:extLst>
          </p:cNvPr>
          <p:cNvSpPr/>
          <p:nvPr/>
        </p:nvSpPr>
        <p:spPr>
          <a:xfrm>
            <a:off x="8574943" y="268347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7951B65-15D5-A844-B932-AA74C33E45A1}"/>
              </a:ext>
            </a:extLst>
          </p:cNvPr>
          <p:cNvSpPr/>
          <p:nvPr/>
        </p:nvSpPr>
        <p:spPr>
          <a:xfrm>
            <a:off x="8626518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03749C2-449D-7F49-89BB-7B9CBA2AE661}"/>
              </a:ext>
            </a:extLst>
          </p:cNvPr>
          <p:cNvSpPr/>
          <p:nvPr/>
        </p:nvSpPr>
        <p:spPr>
          <a:xfrm>
            <a:off x="8821794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1843514-FA10-F64A-88FB-59EB632D2D38}"/>
              </a:ext>
            </a:extLst>
          </p:cNvPr>
          <p:cNvCxnSpPr>
            <a:cxnSpLocks/>
            <a:endCxn id="134" idx="2"/>
          </p:cNvCxnSpPr>
          <p:nvPr/>
        </p:nvCxnSpPr>
        <p:spPr>
          <a:xfrm flipH="1" flipV="1">
            <a:off x="7803989" y="2897429"/>
            <a:ext cx="488770" cy="3599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53EB5EF-DFAE-A44D-AEA1-AF11FD363F51}"/>
              </a:ext>
            </a:extLst>
          </p:cNvPr>
          <p:cNvCxnSpPr>
            <a:cxnSpLocks/>
            <a:stCxn id="132" idx="3"/>
            <a:endCxn id="137" idx="2"/>
          </p:cNvCxnSpPr>
          <p:nvPr/>
        </p:nvCxnSpPr>
        <p:spPr>
          <a:xfrm flipV="1">
            <a:off x="8292758" y="2897680"/>
            <a:ext cx="505153" cy="3705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9B0897-06BB-F240-B8F0-3D0F4ECD114E}"/>
              </a:ext>
            </a:extLst>
          </p:cNvPr>
          <p:cNvSpPr/>
          <p:nvPr/>
        </p:nvSpPr>
        <p:spPr>
          <a:xfrm rot="5400000">
            <a:off x="7516494" y="1557478"/>
            <a:ext cx="574988" cy="90512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0908151-2BC6-404A-AB72-103EBAC1E673}"/>
              </a:ext>
            </a:extLst>
          </p:cNvPr>
          <p:cNvCxnSpPr>
            <a:cxnSpLocks/>
            <a:stCxn id="134" idx="0"/>
            <a:endCxn id="142" idx="3"/>
          </p:cNvCxnSpPr>
          <p:nvPr/>
        </p:nvCxnSpPr>
        <p:spPr>
          <a:xfrm flipH="1" flipV="1">
            <a:off x="7803988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5C7156-7686-0B40-AF7E-D0D95555B8AF}"/>
              </a:ext>
            </a:extLst>
          </p:cNvPr>
          <p:cNvSpPr/>
          <p:nvPr/>
        </p:nvSpPr>
        <p:spPr>
          <a:xfrm rot="5400000">
            <a:off x="8534299" y="1557480"/>
            <a:ext cx="574988" cy="90512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3694967-3DF3-C344-B20C-186893EE1075}"/>
              </a:ext>
            </a:extLst>
          </p:cNvPr>
          <p:cNvSpPr txBox="1"/>
          <p:nvPr/>
        </p:nvSpPr>
        <p:spPr>
          <a:xfrm>
            <a:off x="7351426" y="1874933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AE00DC9-88D7-3744-86AE-251E1A7BB194}"/>
              </a:ext>
            </a:extLst>
          </p:cNvPr>
          <p:cNvSpPr txBox="1"/>
          <p:nvPr/>
        </p:nvSpPr>
        <p:spPr>
          <a:xfrm>
            <a:off x="8380126" y="1775152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 with Copy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449797D-7E04-FF43-BF98-2F810B8B183A}"/>
              </a:ext>
            </a:extLst>
          </p:cNvPr>
          <p:cNvCxnSpPr>
            <a:cxnSpLocks/>
          </p:cNvCxnSpPr>
          <p:nvPr/>
        </p:nvCxnSpPr>
        <p:spPr>
          <a:xfrm flipH="1" flipV="1">
            <a:off x="8796969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6F6F4F6-A053-B443-A827-15734F336F93}"/>
              </a:ext>
            </a:extLst>
          </p:cNvPr>
          <p:cNvSpPr/>
          <p:nvPr/>
        </p:nvSpPr>
        <p:spPr>
          <a:xfrm>
            <a:off x="7342287" y="1508838"/>
            <a:ext cx="2052084" cy="88909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F2B531-9EEA-C24F-A199-02EA5AC89011}"/>
              </a:ext>
            </a:extLst>
          </p:cNvPr>
          <p:cNvSpPr txBox="1"/>
          <p:nvPr/>
        </p:nvSpPr>
        <p:spPr>
          <a:xfrm>
            <a:off x="7342287" y="1473269"/>
            <a:ext cx="205208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Partial Copy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50" name="직선 화살표 연결선 148">
            <a:extLst>
              <a:ext uri="{FF2B5EF4-FFF2-40B4-BE49-F238E27FC236}">
                <a16:creationId xmlns:a16="http://schemas.microsoft.com/office/drawing/2014/main" id="{4A23DC01-824A-9F4F-A2EE-AD19A94EF420}"/>
              </a:ext>
            </a:extLst>
          </p:cNvPr>
          <p:cNvCxnSpPr>
            <a:cxnSpLocks/>
            <a:stCxn id="151" idx="2"/>
          </p:cNvCxnSpPr>
          <p:nvPr/>
        </p:nvCxnSpPr>
        <p:spPr>
          <a:xfrm rot="10800000">
            <a:off x="7537994" y="4180071"/>
            <a:ext cx="298256" cy="77296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A1706C-7E5F-F043-8F57-A1788688919C}"/>
              </a:ext>
            </a:extLst>
          </p:cNvPr>
          <p:cNvSpPr/>
          <p:nvPr/>
        </p:nvSpPr>
        <p:spPr>
          <a:xfrm rot="5400000">
            <a:off x="8001320" y="4500466"/>
            <a:ext cx="574988" cy="905129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E0FC3A2-FBAE-1B43-8C73-7EC45249ADA6}"/>
              </a:ext>
            </a:extLst>
          </p:cNvPr>
          <p:cNvCxnSpPr>
            <a:cxnSpLocks/>
          </p:cNvCxnSpPr>
          <p:nvPr/>
        </p:nvCxnSpPr>
        <p:spPr>
          <a:xfrm>
            <a:off x="8741379" y="495303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91B691B-F5AC-8145-8BB6-52FA0C103A4F}"/>
              </a:ext>
            </a:extLst>
          </p:cNvPr>
          <p:cNvSpPr txBox="1"/>
          <p:nvPr/>
        </p:nvSpPr>
        <p:spPr>
          <a:xfrm>
            <a:off x="9101381" y="4814530"/>
            <a:ext cx="8048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2AF5D5-7569-FA45-AA73-2193154A551F}"/>
              </a:ext>
            </a:extLst>
          </p:cNvPr>
          <p:cNvSpPr txBox="1"/>
          <p:nvPr/>
        </p:nvSpPr>
        <p:spPr>
          <a:xfrm>
            <a:off x="7837340" y="4720727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 Classifier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B314EA-6C9B-C147-BA99-AAA6EB2416C0}"/>
              </a:ext>
            </a:extLst>
          </p:cNvPr>
          <p:cNvSpPr/>
          <p:nvPr/>
        </p:nvSpPr>
        <p:spPr>
          <a:xfrm>
            <a:off x="7737379" y="4434787"/>
            <a:ext cx="2168829" cy="90203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F967073-5274-FC4F-9B9A-06286DABAA36}"/>
              </a:ext>
            </a:extLst>
          </p:cNvPr>
          <p:cNvSpPr txBox="1"/>
          <p:nvPr/>
        </p:nvSpPr>
        <p:spPr>
          <a:xfrm>
            <a:off x="7737379" y="4399218"/>
            <a:ext cx="216882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(e)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Discriminator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7EF96D53-92CA-314D-A183-2EF1A6E5E51D}"/>
              </a:ext>
            </a:extLst>
          </p:cNvPr>
          <p:cNvSpPr/>
          <p:nvPr/>
        </p:nvSpPr>
        <p:spPr>
          <a:xfrm>
            <a:off x="4858053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C5F24F3C-A9B0-CC4E-BBFB-6EF5E02D4FCC}"/>
              </a:ext>
            </a:extLst>
          </p:cNvPr>
          <p:cNvCxnSpPr>
            <a:cxnSpLocks/>
            <a:stCxn id="112" idx="3"/>
            <a:endCxn id="157" idx="1"/>
          </p:cNvCxnSpPr>
          <p:nvPr/>
        </p:nvCxnSpPr>
        <p:spPr>
          <a:xfrm>
            <a:off x="4494554" y="2399615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FFC6AE1-21A1-0B4E-A56B-4091A6DBA7EA}"/>
              </a:ext>
            </a:extLst>
          </p:cNvPr>
          <p:cNvCxnSpPr>
            <a:cxnSpLocks/>
          </p:cNvCxnSpPr>
          <p:nvPr/>
        </p:nvCxnSpPr>
        <p:spPr>
          <a:xfrm>
            <a:off x="4494554" y="2743243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82B43D0-F28E-5847-8D84-92BBBBA4E179}"/>
              </a:ext>
            </a:extLst>
          </p:cNvPr>
          <p:cNvCxnSpPr>
            <a:cxnSpLocks/>
          </p:cNvCxnSpPr>
          <p:nvPr/>
        </p:nvCxnSpPr>
        <p:spPr>
          <a:xfrm>
            <a:off x="4494554" y="331984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0A371D6-9E59-E64B-9F46-A39BD30C7189}"/>
              </a:ext>
            </a:extLst>
          </p:cNvPr>
          <p:cNvCxnSpPr>
            <a:cxnSpLocks/>
          </p:cNvCxnSpPr>
          <p:nvPr/>
        </p:nvCxnSpPr>
        <p:spPr>
          <a:xfrm>
            <a:off x="5300260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83DC338-F153-454B-9C4E-1588B74EC7A5}"/>
              </a:ext>
            </a:extLst>
          </p:cNvPr>
          <p:cNvCxnSpPr>
            <a:cxnSpLocks/>
          </p:cNvCxnSpPr>
          <p:nvPr/>
        </p:nvCxnSpPr>
        <p:spPr>
          <a:xfrm>
            <a:off x="5300260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BE4532F-7447-924C-B58C-488E0BF58B41}"/>
              </a:ext>
            </a:extLst>
          </p:cNvPr>
          <p:cNvCxnSpPr>
            <a:cxnSpLocks/>
          </p:cNvCxnSpPr>
          <p:nvPr/>
        </p:nvCxnSpPr>
        <p:spPr>
          <a:xfrm>
            <a:off x="5300260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AC6048BB-EECD-E740-8055-B61D0006CC81}"/>
              </a:ext>
            </a:extLst>
          </p:cNvPr>
          <p:cNvSpPr/>
          <p:nvPr/>
        </p:nvSpPr>
        <p:spPr>
          <a:xfrm>
            <a:off x="5663869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A9E6F7D-C919-224E-BA15-037B7917D61B}"/>
              </a:ext>
            </a:extLst>
          </p:cNvPr>
          <p:cNvSpPr/>
          <p:nvPr/>
        </p:nvSpPr>
        <p:spPr>
          <a:xfrm>
            <a:off x="5715444" y="2324712"/>
            <a:ext cx="146434" cy="146434"/>
          </a:xfrm>
          <a:prstGeom prst="ellipse">
            <a:avLst/>
          </a:prstGeom>
          <a:solidFill>
            <a:srgbClr val="4472C4">
              <a:alpha val="75000"/>
            </a:srgbClr>
          </a:solidFill>
          <a:ln w="12700" cap="flat" cmpd="sng" algn="ctr">
            <a:solidFill>
              <a:srgbClr val="4472C4">
                <a:alpha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A63EEB6-479A-7440-B1BB-1708128D70FB}"/>
              </a:ext>
            </a:extLst>
          </p:cNvPr>
          <p:cNvSpPr/>
          <p:nvPr/>
        </p:nvSpPr>
        <p:spPr>
          <a:xfrm>
            <a:off x="5910720" y="2324712"/>
            <a:ext cx="146434" cy="146434"/>
          </a:xfrm>
          <a:prstGeom prst="ellipse">
            <a:avLst/>
          </a:prstGeom>
          <a:solidFill>
            <a:srgbClr val="4472C4">
              <a:alpha val="65000"/>
            </a:srgbClr>
          </a:solidFill>
          <a:ln w="12700" cap="flat" cmpd="sng" algn="ctr">
            <a:solidFill>
              <a:srgbClr val="4472C4">
                <a:alpha val="6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C326BE4C-5CA9-E04B-A145-33BDE8BEC316}"/>
              </a:ext>
            </a:extLst>
          </p:cNvPr>
          <p:cNvSpPr/>
          <p:nvPr/>
        </p:nvSpPr>
        <p:spPr>
          <a:xfrm>
            <a:off x="5663869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A0A9403-746A-8847-88ED-77AFE0CB63A5}"/>
              </a:ext>
            </a:extLst>
          </p:cNvPr>
          <p:cNvSpPr/>
          <p:nvPr/>
        </p:nvSpPr>
        <p:spPr>
          <a:xfrm>
            <a:off x="5715444" y="2674908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CC5692-2C91-404A-900A-E34B63CC03D5}"/>
              </a:ext>
            </a:extLst>
          </p:cNvPr>
          <p:cNvSpPr/>
          <p:nvPr/>
        </p:nvSpPr>
        <p:spPr>
          <a:xfrm>
            <a:off x="5910720" y="2674908"/>
            <a:ext cx="146434" cy="146434"/>
          </a:xfrm>
          <a:prstGeom prst="ellipse">
            <a:avLst/>
          </a:prstGeom>
          <a:solidFill>
            <a:srgbClr val="4472C4">
              <a:alpha val="90000"/>
            </a:srgbClr>
          </a:solidFill>
          <a:ln w="12700" cap="flat" cmpd="sng" algn="ctr">
            <a:solidFill>
              <a:srgbClr val="4472C4">
                <a:alpha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88DF34E8-D02C-EA4A-9BD9-255EDE27451C}"/>
              </a:ext>
            </a:extLst>
          </p:cNvPr>
          <p:cNvSpPr/>
          <p:nvPr/>
        </p:nvSpPr>
        <p:spPr>
          <a:xfrm>
            <a:off x="5663869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7765E4-91A4-B049-9377-674673456C1A}"/>
              </a:ext>
            </a:extLst>
          </p:cNvPr>
          <p:cNvSpPr/>
          <p:nvPr/>
        </p:nvSpPr>
        <p:spPr>
          <a:xfrm>
            <a:off x="5715444" y="3248840"/>
            <a:ext cx="146434" cy="146434"/>
          </a:xfrm>
          <a:prstGeom prst="ellipse">
            <a:avLst/>
          </a:prstGeom>
          <a:solidFill>
            <a:srgbClr val="4472C4">
              <a:alpha val="5000"/>
            </a:srgbClr>
          </a:solidFill>
          <a:ln w="12700" cap="flat" cmpd="sng" algn="ctr">
            <a:solidFill>
              <a:srgbClr val="4472C4">
                <a:alpha val="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B352A64-4027-0648-970B-CCEDCA4BE8C3}"/>
              </a:ext>
            </a:extLst>
          </p:cNvPr>
          <p:cNvSpPr/>
          <p:nvPr/>
        </p:nvSpPr>
        <p:spPr>
          <a:xfrm>
            <a:off x="5910720" y="3248840"/>
            <a:ext cx="146434" cy="146434"/>
          </a:xfrm>
          <a:prstGeom prst="ellipse">
            <a:avLst/>
          </a:prstGeom>
          <a:solidFill>
            <a:srgbClr val="4472C4">
              <a:alpha val="60000"/>
            </a:srgbClr>
          </a:solidFill>
          <a:ln w="12700" cap="flat" cmpd="sng" algn="ctr">
            <a:solidFill>
              <a:srgbClr val="4472C4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2923838-7FDC-A744-BFFA-7DEAA91B57C3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A86D127-C59C-594C-8223-97C02695EC1A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098FF8E-6530-8047-93F3-704675366B68}"/>
              </a:ext>
            </a:extLst>
          </p:cNvPr>
          <p:cNvCxnSpPr>
            <a:cxnSpLocks/>
            <a:stCxn id="115" idx="3"/>
            <a:endCxn id="157" idx="1"/>
          </p:cNvCxnSpPr>
          <p:nvPr/>
        </p:nvCxnSpPr>
        <p:spPr>
          <a:xfrm flipV="1"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A430646A-70CB-264F-ACAC-03A17D5814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81D4417-971C-CD4D-8A6F-F66179DC0716}"/>
              </a:ext>
            </a:extLst>
          </p:cNvPr>
          <p:cNvCxnSpPr>
            <a:cxnSpLocks/>
            <a:stCxn id="85" idx="0"/>
            <a:endCxn id="157" idx="1"/>
          </p:cNvCxnSpPr>
          <p:nvPr/>
        </p:nvCxnSpPr>
        <p:spPr>
          <a:xfrm flipV="1">
            <a:off x="4498053" y="2399615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8762C773-5F98-2C43-9F6A-064BF22323DE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BB889BB4-FE18-7A46-8D58-11BD853434FA}"/>
              </a:ext>
            </a:extLst>
          </p:cNvPr>
          <p:cNvSpPr/>
          <p:nvPr/>
        </p:nvSpPr>
        <p:spPr>
          <a:xfrm>
            <a:off x="4854567" y="264176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AA8D5EEE-D755-F342-99BE-B56625533898}"/>
              </a:ext>
            </a:extLst>
          </p:cNvPr>
          <p:cNvSpPr/>
          <p:nvPr/>
        </p:nvSpPr>
        <p:spPr>
          <a:xfrm>
            <a:off x="4854567" y="321305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50B0A8-7A9E-594D-B6BB-CEF6D1DCDB62}"/>
              </a:ext>
            </a:extLst>
          </p:cNvPr>
          <p:cNvSpPr txBox="1"/>
          <p:nvPr/>
        </p:nvSpPr>
        <p:spPr>
          <a:xfrm>
            <a:off x="4843991" y="2336679"/>
            <a:ext cx="4719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+0.5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+0.3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2D88EF-63B3-8D47-9D45-7EB2698EDA02}"/>
              </a:ext>
            </a:extLst>
          </p:cNvPr>
          <p:cNvSpPr txBox="1"/>
          <p:nvPr/>
        </p:nvSpPr>
        <p:spPr>
          <a:xfrm>
            <a:off x="4861552" y="268244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57E680-267B-DB4B-A259-9FC140AD8AEF}"/>
              </a:ext>
            </a:extLst>
          </p:cNvPr>
          <p:cNvSpPr txBox="1"/>
          <p:nvPr/>
        </p:nvSpPr>
        <p:spPr>
          <a:xfrm>
            <a:off x="4855787" y="3263473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-0.9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749AA2-EC66-7642-A916-551FDBEB8CB6}"/>
              </a:ext>
            </a:extLst>
          </p:cNvPr>
          <p:cNvSpPr/>
          <p:nvPr/>
        </p:nvSpPr>
        <p:spPr>
          <a:xfrm>
            <a:off x="4752531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F490E4-95CD-E943-ABD1-0EAE444FB6E3}"/>
              </a:ext>
            </a:extLst>
          </p:cNvPr>
          <p:cNvSpPr/>
          <p:nvPr/>
        </p:nvSpPr>
        <p:spPr>
          <a:xfrm>
            <a:off x="557684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6" name="자유형 185">
            <a:extLst>
              <a:ext uri="{FF2B5EF4-FFF2-40B4-BE49-F238E27FC236}">
                <a16:creationId xmlns:a16="http://schemas.microsoft.com/office/drawing/2014/main" id="{A4E7FD85-B822-544C-9B80-E95346AB112A}"/>
              </a:ext>
            </a:extLst>
          </p:cNvPr>
          <p:cNvSpPr/>
          <p:nvPr/>
        </p:nvSpPr>
        <p:spPr>
          <a:xfrm>
            <a:off x="4498053" y="491093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7" name="자유형 186">
            <a:extLst>
              <a:ext uri="{FF2B5EF4-FFF2-40B4-BE49-F238E27FC236}">
                <a16:creationId xmlns:a16="http://schemas.microsoft.com/office/drawing/2014/main" id="{1721A786-1020-1841-8131-C0C42764F68F}"/>
              </a:ext>
            </a:extLst>
          </p:cNvPr>
          <p:cNvSpPr/>
          <p:nvPr/>
        </p:nvSpPr>
        <p:spPr>
          <a:xfrm>
            <a:off x="4498053" y="398904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8" name="자유형 187">
            <a:extLst>
              <a:ext uri="{FF2B5EF4-FFF2-40B4-BE49-F238E27FC236}">
                <a16:creationId xmlns:a16="http://schemas.microsoft.com/office/drawing/2014/main" id="{2ACB449F-E742-8C4D-A765-03C0E16F6DA7}"/>
              </a:ext>
            </a:extLst>
          </p:cNvPr>
          <p:cNvSpPr/>
          <p:nvPr/>
        </p:nvSpPr>
        <p:spPr>
          <a:xfrm>
            <a:off x="4498053" y="4333815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9" name="모서리가 둥근 직사각형 188">
            <a:extLst>
              <a:ext uri="{FF2B5EF4-FFF2-40B4-BE49-F238E27FC236}">
                <a16:creationId xmlns:a16="http://schemas.microsoft.com/office/drawing/2014/main" id="{E59B2C30-5EF2-4C45-B28A-B740FCC627D4}"/>
              </a:ext>
            </a:extLst>
          </p:cNvPr>
          <p:cNvSpPr/>
          <p:nvPr/>
        </p:nvSpPr>
        <p:spPr>
          <a:xfrm>
            <a:off x="4048618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93970E9-F8B3-2B49-B963-DAAB82C19921}"/>
              </a:ext>
            </a:extLst>
          </p:cNvPr>
          <p:cNvSpPr/>
          <p:nvPr/>
        </p:nvSpPr>
        <p:spPr>
          <a:xfrm>
            <a:off x="4100193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850F96E-ED0D-9848-A320-15F3B797455E}"/>
              </a:ext>
            </a:extLst>
          </p:cNvPr>
          <p:cNvSpPr/>
          <p:nvPr/>
        </p:nvSpPr>
        <p:spPr>
          <a:xfrm>
            <a:off x="4295469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08E4CD3E-EDDE-5F44-A2CF-B8114A42F953}"/>
              </a:ext>
            </a:extLst>
          </p:cNvPr>
          <p:cNvSpPr/>
          <p:nvPr/>
        </p:nvSpPr>
        <p:spPr>
          <a:xfrm>
            <a:off x="4048618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3B184A9-6ECD-1E49-80AF-177140077452}"/>
              </a:ext>
            </a:extLst>
          </p:cNvPr>
          <p:cNvSpPr/>
          <p:nvPr/>
        </p:nvSpPr>
        <p:spPr>
          <a:xfrm>
            <a:off x="4100193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154E65D-DF56-B64C-9735-6B7EE59BE8EB}"/>
              </a:ext>
            </a:extLst>
          </p:cNvPr>
          <p:cNvSpPr/>
          <p:nvPr/>
        </p:nvSpPr>
        <p:spPr>
          <a:xfrm>
            <a:off x="4295469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C24E6230-4C6B-F349-A1EA-BD220C2CFE2B}"/>
              </a:ext>
            </a:extLst>
          </p:cNvPr>
          <p:cNvSpPr/>
          <p:nvPr/>
        </p:nvSpPr>
        <p:spPr>
          <a:xfrm>
            <a:off x="4048618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4C7B0BA-CCAB-E344-A44D-9AB69E9C79BF}"/>
              </a:ext>
            </a:extLst>
          </p:cNvPr>
          <p:cNvSpPr/>
          <p:nvPr/>
        </p:nvSpPr>
        <p:spPr>
          <a:xfrm>
            <a:off x="4100193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1A5D3EA-A3DD-774C-B189-DC6A6121CD4B}"/>
              </a:ext>
            </a:extLst>
          </p:cNvPr>
          <p:cNvSpPr/>
          <p:nvPr/>
        </p:nvSpPr>
        <p:spPr>
          <a:xfrm>
            <a:off x="4295469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38254C-4416-6248-AD2F-A12C36F93E52}"/>
              </a:ext>
            </a:extLst>
          </p:cNvPr>
          <p:cNvSpPr/>
          <p:nvPr/>
        </p:nvSpPr>
        <p:spPr>
          <a:xfrm>
            <a:off x="394173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99" name="모서리가 둥근 직사각형 198">
            <a:extLst>
              <a:ext uri="{FF2B5EF4-FFF2-40B4-BE49-F238E27FC236}">
                <a16:creationId xmlns:a16="http://schemas.microsoft.com/office/drawing/2014/main" id="{0360281F-1278-1245-A24E-6BEAC770DEC6}"/>
              </a:ext>
            </a:extLst>
          </p:cNvPr>
          <p:cNvSpPr/>
          <p:nvPr/>
        </p:nvSpPr>
        <p:spPr>
          <a:xfrm>
            <a:off x="4858053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80D6C92E-C6FE-CE48-AFCE-56DD6D245FCD}"/>
              </a:ext>
            </a:extLst>
          </p:cNvPr>
          <p:cNvCxnSpPr>
            <a:cxnSpLocks/>
            <a:stCxn id="189" idx="3"/>
            <a:endCxn id="199" idx="1"/>
          </p:cNvCxnSpPr>
          <p:nvPr/>
        </p:nvCxnSpPr>
        <p:spPr>
          <a:xfrm>
            <a:off x="4494554" y="4151840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B82C860-714B-2E46-B958-271E8DD8A1EE}"/>
              </a:ext>
            </a:extLst>
          </p:cNvPr>
          <p:cNvCxnSpPr>
            <a:cxnSpLocks/>
          </p:cNvCxnSpPr>
          <p:nvPr/>
        </p:nvCxnSpPr>
        <p:spPr>
          <a:xfrm>
            <a:off x="4494554" y="4495468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A7F676BF-69AC-8F4F-98B6-52D2C7F1D6E5}"/>
              </a:ext>
            </a:extLst>
          </p:cNvPr>
          <p:cNvCxnSpPr>
            <a:cxnSpLocks/>
          </p:cNvCxnSpPr>
          <p:nvPr/>
        </p:nvCxnSpPr>
        <p:spPr>
          <a:xfrm>
            <a:off x="4494554" y="507206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CA004AA-6A9F-2F43-8964-4F875A9737EB}"/>
              </a:ext>
            </a:extLst>
          </p:cNvPr>
          <p:cNvCxnSpPr>
            <a:cxnSpLocks/>
          </p:cNvCxnSpPr>
          <p:nvPr/>
        </p:nvCxnSpPr>
        <p:spPr>
          <a:xfrm>
            <a:off x="5300260" y="415015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310D3521-DDAF-8444-AC52-0220D3D78B18}"/>
              </a:ext>
            </a:extLst>
          </p:cNvPr>
          <p:cNvCxnSpPr>
            <a:cxnSpLocks/>
          </p:cNvCxnSpPr>
          <p:nvPr/>
        </p:nvCxnSpPr>
        <p:spPr>
          <a:xfrm>
            <a:off x="5300260" y="45006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175C6D0-4C7E-9F41-89FB-3915BF374289}"/>
              </a:ext>
            </a:extLst>
          </p:cNvPr>
          <p:cNvCxnSpPr>
            <a:cxnSpLocks/>
          </p:cNvCxnSpPr>
          <p:nvPr/>
        </p:nvCxnSpPr>
        <p:spPr>
          <a:xfrm>
            <a:off x="5300260" y="50721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C270F76F-6920-B144-9BF7-3CDF3D0DBD8D}"/>
              </a:ext>
            </a:extLst>
          </p:cNvPr>
          <p:cNvSpPr/>
          <p:nvPr/>
        </p:nvSpPr>
        <p:spPr>
          <a:xfrm>
            <a:off x="5663869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1B16748-66CC-6741-96C7-4A80B9071ADA}"/>
              </a:ext>
            </a:extLst>
          </p:cNvPr>
          <p:cNvSpPr/>
          <p:nvPr/>
        </p:nvSpPr>
        <p:spPr>
          <a:xfrm>
            <a:off x="5715444" y="4076937"/>
            <a:ext cx="146434" cy="146434"/>
          </a:xfrm>
          <a:prstGeom prst="ellipse">
            <a:avLst/>
          </a:prstGeom>
          <a:solidFill>
            <a:srgbClr val="4472C4">
              <a:alpha val="80000"/>
            </a:srgbClr>
          </a:solidFill>
          <a:ln w="12700" cap="flat" cmpd="sng" algn="ctr">
            <a:solidFill>
              <a:srgbClr val="4472C4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3A99319-D036-2642-8BF7-527715B586E7}"/>
              </a:ext>
            </a:extLst>
          </p:cNvPr>
          <p:cNvSpPr/>
          <p:nvPr/>
        </p:nvSpPr>
        <p:spPr>
          <a:xfrm>
            <a:off x="5910720" y="4076937"/>
            <a:ext cx="146434" cy="146434"/>
          </a:xfrm>
          <a:prstGeom prst="ellipse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alpha val="4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9" name="모서리가 둥근 직사각형 208">
            <a:extLst>
              <a:ext uri="{FF2B5EF4-FFF2-40B4-BE49-F238E27FC236}">
                <a16:creationId xmlns:a16="http://schemas.microsoft.com/office/drawing/2014/main" id="{38F5B9F8-6CBA-8242-8ED9-6A93179E2468}"/>
              </a:ext>
            </a:extLst>
          </p:cNvPr>
          <p:cNvSpPr/>
          <p:nvPr/>
        </p:nvSpPr>
        <p:spPr>
          <a:xfrm>
            <a:off x="5663869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0E1075F-B653-BF42-B105-D267ABA4342E}"/>
              </a:ext>
            </a:extLst>
          </p:cNvPr>
          <p:cNvSpPr/>
          <p:nvPr/>
        </p:nvSpPr>
        <p:spPr>
          <a:xfrm>
            <a:off x="5715444" y="4427133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F5B741F-BEA6-D547-833F-4B7F76E5D7B6}"/>
              </a:ext>
            </a:extLst>
          </p:cNvPr>
          <p:cNvSpPr/>
          <p:nvPr/>
        </p:nvSpPr>
        <p:spPr>
          <a:xfrm>
            <a:off x="5910720" y="4427133"/>
            <a:ext cx="146434" cy="146434"/>
          </a:xfrm>
          <a:prstGeom prst="ellipse">
            <a:avLst/>
          </a:prstGeom>
          <a:solidFill>
            <a:srgbClr val="4472C4">
              <a:alpha val="10000"/>
            </a:srgbClr>
          </a:solidFill>
          <a:ln w="12700" cap="flat" cmpd="sng" algn="ctr">
            <a:solidFill>
              <a:srgbClr val="4472C4">
                <a:alpha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55CE6195-107F-B643-B0CA-088F482012BB}"/>
              </a:ext>
            </a:extLst>
          </p:cNvPr>
          <p:cNvSpPr/>
          <p:nvPr/>
        </p:nvSpPr>
        <p:spPr>
          <a:xfrm>
            <a:off x="5663869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6174212-B221-C049-A356-65741F60CDBE}"/>
              </a:ext>
            </a:extLst>
          </p:cNvPr>
          <p:cNvSpPr/>
          <p:nvPr/>
        </p:nvSpPr>
        <p:spPr>
          <a:xfrm>
            <a:off x="5715444" y="5001065"/>
            <a:ext cx="146434" cy="146434"/>
          </a:xfrm>
          <a:prstGeom prst="ellipse">
            <a:avLst/>
          </a:prstGeom>
          <a:solidFill>
            <a:srgbClr val="4472C4">
              <a:alpha val="30000"/>
            </a:srgbClr>
          </a:solidFill>
          <a:ln w="12700" cap="flat" cmpd="sng" algn="ctr">
            <a:solidFill>
              <a:srgbClr val="4472C4">
                <a:alpha val="3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37205F5-F4DF-9A43-9F92-4C9DDCB77C81}"/>
              </a:ext>
            </a:extLst>
          </p:cNvPr>
          <p:cNvSpPr/>
          <p:nvPr/>
        </p:nvSpPr>
        <p:spPr>
          <a:xfrm>
            <a:off x="5910720" y="5001065"/>
            <a:ext cx="146434" cy="146434"/>
          </a:xfrm>
          <a:prstGeom prst="ellipse">
            <a:avLst/>
          </a:prstGeom>
          <a:solidFill>
            <a:srgbClr val="4472C4">
              <a:alpha val="40000"/>
            </a:srgbClr>
          </a:solidFill>
          <a:ln w="12700" cap="flat" cmpd="sng" algn="ctr">
            <a:solidFill>
              <a:srgbClr val="4472C4"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571A0AB6-4774-3648-917F-6404B47DC40E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E0F18BD-5855-994D-84EA-8A3C0BCA9C56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2EF1853-B2FB-0B4F-B30A-FB17B60BB896}"/>
              </a:ext>
            </a:extLst>
          </p:cNvPr>
          <p:cNvCxnSpPr>
            <a:cxnSpLocks/>
            <a:stCxn id="192" idx="3"/>
            <a:endCxn id="199" idx="1"/>
          </p:cNvCxnSpPr>
          <p:nvPr/>
        </p:nvCxnSpPr>
        <p:spPr>
          <a:xfrm flipV="1"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1DF450-6F79-5F40-8773-3328AD1A1B57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CCF2FFEF-D52E-B946-9732-6F16E34C18CF}"/>
              </a:ext>
            </a:extLst>
          </p:cNvPr>
          <p:cNvCxnSpPr>
            <a:cxnSpLocks/>
            <a:stCxn id="186" idx="0"/>
            <a:endCxn id="199" idx="1"/>
          </p:cNvCxnSpPr>
          <p:nvPr/>
        </p:nvCxnSpPr>
        <p:spPr>
          <a:xfrm flipV="1">
            <a:off x="4498053" y="4151840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92F6AF1B-BA2E-F148-8A30-51970FEB1D9D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B83E0C9D-593C-0645-A4E3-828B640FD7C8}"/>
              </a:ext>
            </a:extLst>
          </p:cNvPr>
          <p:cNvSpPr/>
          <p:nvPr/>
        </p:nvSpPr>
        <p:spPr>
          <a:xfrm>
            <a:off x="4854567" y="439398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6E4A1DF4-9070-F74D-8513-B79A3C8819E6}"/>
              </a:ext>
            </a:extLst>
          </p:cNvPr>
          <p:cNvSpPr/>
          <p:nvPr/>
        </p:nvSpPr>
        <p:spPr>
          <a:xfrm>
            <a:off x="4854567" y="496527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8F322CF-45A7-4F44-95BE-496629B84FD9}"/>
              </a:ext>
            </a:extLst>
          </p:cNvPr>
          <p:cNvSpPr txBox="1"/>
          <p:nvPr/>
        </p:nvSpPr>
        <p:spPr>
          <a:xfrm>
            <a:off x="4861552" y="408859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-0.1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C672203-E4B2-CE4B-BBE8-3535B5AA3F3D}"/>
              </a:ext>
            </a:extLst>
          </p:cNvPr>
          <p:cNvSpPr txBox="1"/>
          <p:nvPr/>
        </p:nvSpPr>
        <p:spPr>
          <a:xfrm>
            <a:off x="4861552" y="4434673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6B58F0-B1BF-5745-894A-4E04165D756D}"/>
              </a:ext>
            </a:extLst>
          </p:cNvPr>
          <p:cNvSpPr txBox="1"/>
          <p:nvPr/>
        </p:nvSpPr>
        <p:spPr>
          <a:xfrm>
            <a:off x="4855787" y="5015698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-0.4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699FADF-9B89-3E4F-BFEB-67620F22E9EC}"/>
              </a:ext>
            </a:extLst>
          </p:cNvPr>
          <p:cNvSpPr/>
          <p:nvPr/>
        </p:nvSpPr>
        <p:spPr>
          <a:xfrm>
            <a:off x="4752531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A6DD2C1-CCE8-CD41-8DF9-161F14F303A9}"/>
              </a:ext>
            </a:extLst>
          </p:cNvPr>
          <p:cNvSpPr/>
          <p:nvPr/>
        </p:nvSpPr>
        <p:spPr>
          <a:xfrm>
            <a:off x="557684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8C9AB41E-0A9C-3F4C-A29F-1A73B97E98C6}"/>
              </a:ext>
            </a:extLst>
          </p:cNvPr>
          <p:cNvCxnSpPr>
            <a:cxnSpLocks/>
          </p:cNvCxnSpPr>
          <p:nvPr/>
        </p:nvCxnSpPr>
        <p:spPr>
          <a:xfrm>
            <a:off x="6105702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996658D7-0C13-7F45-8F18-92F23DFD7055}"/>
              </a:ext>
            </a:extLst>
          </p:cNvPr>
          <p:cNvCxnSpPr>
            <a:cxnSpLocks/>
          </p:cNvCxnSpPr>
          <p:nvPr/>
        </p:nvCxnSpPr>
        <p:spPr>
          <a:xfrm>
            <a:off x="6105702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B264A45-B8CB-6743-B82E-34D6DEE40060}"/>
              </a:ext>
            </a:extLst>
          </p:cNvPr>
          <p:cNvCxnSpPr>
            <a:cxnSpLocks/>
          </p:cNvCxnSpPr>
          <p:nvPr/>
        </p:nvCxnSpPr>
        <p:spPr>
          <a:xfrm>
            <a:off x="6105702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1E2C737-17F2-9841-BE9E-D940E42550F4}"/>
              </a:ext>
            </a:extLst>
          </p:cNvPr>
          <p:cNvCxnSpPr>
            <a:cxnSpLocks/>
          </p:cNvCxnSpPr>
          <p:nvPr/>
        </p:nvCxnSpPr>
        <p:spPr>
          <a:xfrm>
            <a:off x="6105702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6E0D689-E620-4A45-88D1-58ADA613C9F0}"/>
              </a:ext>
            </a:extLst>
          </p:cNvPr>
          <p:cNvCxnSpPr>
            <a:cxnSpLocks/>
          </p:cNvCxnSpPr>
          <p:nvPr/>
        </p:nvCxnSpPr>
        <p:spPr>
          <a:xfrm>
            <a:off x="6105702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D83D5C7-2193-F24A-9D29-2F6481AB1180}"/>
              </a:ext>
            </a:extLst>
          </p:cNvPr>
          <p:cNvCxnSpPr>
            <a:cxnSpLocks/>
          </p:cNvCxnSpPr>
          <p:nvPr/>
        </p:nvCxnSpPr>
        <p:spPr>
          <a:xfrm>
            <a:off x="6105702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3CB960-5034-1442-9A19-BC3D539101F4}"/>
              </a:ext>
            </a:extLst>
          </p:cNvPr>
          <p:cNvSpPr/>
          <p:nvPr/>
        </p:nvSpPr>
        <p:spPr>
          <a:xfrm>
            <a:off x="3944191" y="2005360"/>
            <a:ext cx="2248735" cy="325525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5B42D26-2611-D54B-96E3-FCDB03771201}"/>
              </a:ext>
            </a:extLst>
          </p:cNvPr>
          <p:cNvSpPr txBox="1"/>
          <p:nvPr/>
        </p:nvSpPr>
        <p:spPr>
          <a:xfrm>
            <a:off x="3944191" y="1969791"/>
            <a:ext cx="224873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(b)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Denoising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091BE50-BB41-9744-857C-52C04EDC5A3B}"/>
              </a:ext>
            </a:extLst>
          </p:cNvPr>
          <p:cNvSpPr txBox="1"/>
          <p:nvPr/>
        </p:nvSpPr>
        <p:spPr>
          <a:xfrm rot="16200000">
            <a:off x="1415966" y="2684243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Input</a:t>
            </a:r>
            <a:b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(Segment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A617C5A-C8D8-C647-A4AD-C69DE2FEC32D}"/>
              </a:ext>
            </a:extLst>
          </p:cNvPr>
          <p:cNvSpPr txBox="1"/>
          <p:nvPr/>
        </p:nvSpPr>
        <p:spPr>
          <a:xfrm rot="16200000">
            <a:off x="1458044" y="4358802"/>
            <a:ext cx="1293550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Input</a:t>
            </a:r>
            <a:b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(Document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/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𝑦</m:t>
                      </m:r>
                    </m:oMath>
                  </m:oMathPara>
                </a14:m>
                <a:endParaRPr kumimoji="0" lang="ko-KR" alt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32A9FB4-3178-C448-8BD3-41F963EEEE3F}"/>
              </a:ext>
            </a:extLst>
          </p:cNvPr>
          <p:cNvSpPr txBox="1"/>
          <p:nvPr/>
        </p:nvSpPr>
        <p:spPr>
          <a:xfrm>
            <a:off x="8459435" y="3221251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Summary</a:t>
            </a:r>
          </a:p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Output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/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/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/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034E822-0C91-C74E-B0D1-BA78F764C3F4}"/>
              </a:ext>
            </a:extLst>
          </p:cNvPr>
          <p:cNvSpPr/>
          <p:nvPr/>
        </p:nvSpPr>
        <p:spPr>
          <a:xfrm>
            <a:off x="2289442" y="461938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2E92E-2E7D-7041-8001-561A179AC60E}"/>
              </a:ext>
            </a:extLst>
          </p:cNvPr>
          <p:cNvSpPr/>
          <p:nvPr/>
        </p:nvSpPr>
        <p:spPr>
          <a:xfrm>
            <a:off x="1814018" y="1470130"/>
            <a:ext cx="5313423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4" name="내용 개체 틀 2">
            <a:extLst>
              <a:ext uri="{FF2B5EF4-FFF2-40B4-BE49-F238E27FC236}">
                <a16:creationId xmlns:a16="http://schemas.microsoft.com/office/drawing/2014/main" id="{84D6270F-3982-124E-9B2C-44BB7E2EB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0113"/>
            <a:ext cx="10515600" cy="870512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Decoder with Partial Copy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Decode the summary using an LSTM with attention and copy, but do not copy from (ungrammatical) segment noisy inputs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2DF240-3CC7-254B-B32B-3B22FD5AF805}"/>
              </a:ext>
            </a:extLst>
          </p:cNvPr>
          <p:cNvSpPr/>
          <p:nvPr/>
        </p:nvSpPr>
        <p:spPr>
          <a:xfrm>
            <a:off x="7123330" y="4258940"/>
            <a:ext cx="3337203" cy="128581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24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>
                <a:latin typeface="Helvetica" pitchFamily="2" charset="0"/>
              </a:rPr>
              <a:t>DenoiseSum</a:t>
            </a:r>
            <a:r>
              <a:rPr kumimoji="1" lang="en-US" altLang="ko-Kore-KR" dirty="0">
                <a:latin typeface="Helvetica" pitchFamily="2" charset="0"/>
              </a:rPr>
              <a:t>: Denoising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85" name="자유형 84">
            <a:extLst>
              <a:ext uri="{FF2B5EF4-FFF2-40B4-BE49-F238E27FC236}">
                <a16:creationId xmlns:a16="http://schemas.microsoft.com/office/drawing/2014/main" id="{5A1A29E0-84D0-D04B-855A-ECC9E24DA7A6}"/>
              </a:ext>
            </a:extLst>
          </p:cNvPr>
          <p:cNvSpPr/>
          <p:nvPr/>
        </p:nvSpPr>
        <p:spPr>
          <a:xfrm>
            <a:off x="4498053" y="315871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6" name="자유형 85">
            <a:extLst>
              <a:ext uri="{FF2B5EF4-FFF2-40B4-BE49-F238E27FC236}">
                <a16:creationId xmlns:a16="http://schemas.microsoft.com/office/drawing/2014/main" id="{84DDE8A4-C466-D243-8393-109F1B551614}"/>
              </a:ext>
            </a:extLst>
          </p:cNvPr>
          <p:cNvSpPr/>
          <p:nvPr/>
        </p:nvSpPr>
        <p:spPr>
          <a:xfrm>
            <a:off x="4498053" y="223681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87" name="자유형 86">
            <a:extLst>
              <a:ext uri="{FF2B5EF4-FFF2-40B4-BE49-F238E27FC236}">
                <a16:creationId xmlns:a16="http://schemas.microsoft.com/office/drawing/2014/main" id="{E26ED8D3-9675-604B-A928-7869A2C8AAD5}"/>
              </a:ext>
            </a:extLst>
          </p:cNvPr>
          <p:cNvSpPr/>
          <p:nvPr/>
        </p:nvSpPr>
        <p:spPr>
          <a:xfrm>
            <a:off x="4498053" y="2581590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88" name="직선 화살표 연결선 110">
            <a:extLst>
              <a:ext uri="{FF2B5EF4-FFF2-40B4-BE49-F238E27FC236}">
                <a16:creationId xmlns:a16="http://schemas.microsoft.com/office/drawing/2014/main" id="{3AA22ADB-A5C1-954F-B50C-C94113F57D32}"/>
              </a:ext>
            </a:extLst>
          </p:cNvPr>
          <p:cNvCxnSpPr>
            <a:cxnSpLocks/>
          </p:cNvCxnSpPr>
          <p:nvPr/>
        </p:nvCxnSpPr>
        <p:spPr>
          <a:xfrm flipH="1">
            <a:off x="8004602" y="3725916"/>
            <a:ext cx="574988" cy="12700"/>
          </a:xfrm>
          <a:prstGeom prst="curvedConnector5">
            <a:avLst>
              <a:gd name="adj1" fmla="val -22686"/>
              <a:gd name="adj2" fmla="val 5004276"/>
              <a:gd name="adj3" fmla="val 122686"/>
            </a:avLst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84C048-A4D7-C54F-A207-D25A61860D82}"/>
              </a:ext>
            </a:extLst>
          </p:cNvPr>
          <p:cNvSpPr/>
          <p:nvPr/>
        </p:nvSpPr>
        <p:spPr>
          <a:xfrm>
            <a:off x="8004602" y="3268190"/>
            <a:ext cx="574988" cy="90512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/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139410A2-660D-1844-8360-103C0DE94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027" y="2240852"/>
                <a:ext cx="470835" cy="322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/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A5BD9F8D-C093-1448-89DE-CA98FF27A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2589592"/>
                <a:ext cx="47083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/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𝑐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372E5213-B67B-AA40-AEAE-E6AE808BF7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947" y="3159347"/>
                <a:ext cx="470835" cy="3232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70C93F-932F-5B46-99AB-07AF0D94C54F}"/>
              </a:ext>
            </a:extLst>
          </p:cNvPr>
          <p:cNvSpPr/>
          <p:nvPr/>
        </p:nvSpPr>
        <p:spPr>
          <a:xfrm>
            <a:off x="2289442" y="2883717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891460-C804-5646-982F-FBCE3CF391E2}"/>
              </a:ext>
            </a:extLst>
          </p:cNvPr>
          <p:cNvSpPr/>
          <p:nvPr/>
        </p:nvSpPr>
        <p:spPr>
          <a:xfrm>
            <a:off x="3103185" y="2197874"/>
            <a:ext cx="576000" cy="3048403"/>
          </a:xfrm>
          <a:prstGeom prst="rect">
            <a:avLst/>
          </a:prstGeom>
          <a:solidFill>
            <a:srgbClr val="4472C4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3F452936-9EA4-D84F-B80A-0632218210E2}"/>
              </a:ext>
            </a:extLst>
          </p:cNvPr>
          <p:cNvCxnSpPr>
            <a:cxnSpLocks/>
          </p:cNvCxnSpPr>
          <p:nvPr/>
        </p:nvCxnSpPr>
        <p:spPr>
          <a:xfrm>
            <a:off x="2743185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D1E972-7931-0245-8A59-2E7426010C04}"/>
              </a:ext>
            </a:extLst>
          </p:cNvPr>
          <p:cNvCxnSpPr>
            <a:cxnSpLocks/>
          </p:cNvCxnSpPr>
          <p:nvPr/>
        </p:nvCxnSpPr>
        <p:spPr>
          <a:xfrm>
            <a:off x="2743185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F63F320-546A-E14A-BAA1-86AF72CAF19C}"/>
              </a:ext>
            </a:extLst>
          </p:cNvPr>
          <p:cNvCxnSpPr>
            <a:cxnSpLocks/>
          </p:cNvCxnSpPr>
          <p:nvPr/>
        </p:nvCxnSpPr>
        <p:spPr>
          <a:xfrm>
            <a:off x="2743185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1A5962B-80AE-B348-8516-5BAD27862A3C}"/>
              </a:ext>
            </a:extLst>
          </p:cNvPr>
          <p:cNvCxnSpPr>
            <a:cxnSpLocks/>
          </p:cNvCxnSpPr>
          <p:nvPr/>
        </p:nvCxnSpPr>
        <p:spPr>
          <a:xfrm>
            <a:off x="2743185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7076CAF5-C7C0-174B-A007-63121FF19B72}"/>
              </a:ext>
            </a:extLst>
          </p:cNvPr>
          <p:cNvCxnSpPr>
            <a:cxnSpLocks/>
          </p:cNvCxnSpPr>
          <p:nvPr/>
        </p:nvCxnSpPr>
        <p:spPr>
          <a:xfrm>
            <a:off x="2743185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0D2733D-50F3-4141-AD11-14E4B298E3E6}"/>
              </a:ext>
            </a:extLst>
          </p:cNvPr>
          <p:cNvCxnSpPr>
            <a:cxnSpLocks/>
          </p:cNvCxnSpPr>
          <p:nvPr/>
        </p:nvCxnSpPr>
        <p:spPr>
          <a:xfrm>
            <a:off x="2743185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7269AA1-E3E8-6A4F-AA5F-454615E04D83}"/>
              </a:ext>
            </a:extLst>
          </p:cNvPr>
          <p:cNvSpPr/>
          <p:nvPr/>
        </p:nvSpPr>
        <p:spPr>
          <a:xfrm>
            <a:off x="6481531" y="2197875"/>
            <a:ext cx="574988" cy="131013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25D561A7-77F1-3F43-8E1A-55BC2514C755}"/>
              </a:ext>
            </a:extLst>
          </p:cNvPr>
          <p:cNvSpPr/>
          <p:nvPr/>
        </p:nvSpPr>
        <p:spPr>
          <a:xfrm>
            <a:off x="6481531" y="3936139"/>
            <a:ext cx="574988" cy="1310138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39A937E-8215-0349-936C-D695DDD62389}"/>
              </a:ext>
            </a:extLst>
          </p:cNvPr>
          <p:cNvSpPr txBox="1"/>
          <p:nvPr/>
        </p:nvSpPr>
        <p:spPr>
          <a:xfrm rot="16200000">
            <a:off x="1869132" y="3583577"/>
            <a:ext cx="3048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</a:t>
            </a: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a)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Encoder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564EE44-E5D9-214D-98E8-D4FBD4752070}"/>
              </a:ext>
            </a:extLst>
          </p:cNvPr>
          <p:cNvSpPr txBox="1"/>
          <p:nvPr/>
        </p:nvSpPr>
        <p:spPr>
          <a:xfrm rot="16200000">
            <a:off x="6113956" y="2622110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(c)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Noise-Specific</a:t>
            </a:r>
            <a:b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Fusion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3F49BC-5F8F-A74D-9200-68014B7C129E}"/>
              </a:ext>
            </a:extLst>
          </p:cNvPr>
          <p:cNvSpPr txBox="1"/>
          <p:nvPr/>
        </p:nvSpPr>
        <p:spPr>
          <a:xfrm rot="16200000">
            <a:off x="6114617" y="4360376"/>
            <a:ext cx="131013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ctr" defTabSz="914351" latinLnBrk="1">
              <a:defRPr/>
            </a:pPr>
            <a:r>
              <a:rPr kumimoji="1" lang="en-US" altLang="ko-KR" sz="1200" kern="0" dirty="0">
                <a:solidFill>
                  <a:prstClr val="black"/>
                </a:solidFill>
                <a:latin typeface="맑은 고딕" panose="020F0502020204030204"/>
              </a:rPr>
              <a:t>(c) </a:t>
            </a: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Noise-Specific</a:t>
            </a:r>
            <a:b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200" b="1" kern="0" dirty="0">
                <a:solidFill>
                  <a:prstClr val="black"/>
                </a:solidFill>
                <a:latin typeface="맑은 고딕" panose="020F0502020204030204"/>
              </a:rPr>
              <a:t>Fusion</a:t>
            </a:r>
            <a:endParaRPr kumimoji="1" lang="ko-KR" altLang="en-US" sz="1200" b="1" kern="0" dirty="0">
              <a:solidFill>
                <a:prstClr val="black"/>
              </a:solidFill>
              <a:latin typeface="맑은 고딕" panose="020F0502020204030204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15736790-0734-E344-8248-E17C39B41555}"/>
              </a:ext>
            </a:extLst>
          </p:cNvPr>
          <p:cNvCxnSpPr>
            <a:cxnSpLocks/>
          </p:cNvCxnSpPr>
          <p:nvPr/>
        </p:nvCxnSpPr>
        <p:spPr>
          <a:xfrm>
            <a:off x="3688617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49C55A0-14A2-204B-AB39-9193B48AD102}"/>
              </a:ext>
            </a:extLst>
          </p:cNvPr>
          <p:cNvCxnSpPr>
            <a:cxnSpLocks/>
          </p:cNvCxnSpPr>
          <p:nvPr/>
        </p:nvCxnSpPr>
        <p:spPr>
          <a:xfrm>
            <a:off x="3688617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383C2B61-B651-EA4D-B8EC-0746F759C43E}"/>
              </a:ext>
            </a:extLst>
          </p:cNvPr>
          <p:cNvCxnSpPr>
            <a:cxnSpLocks/>
          </p:cNvCxnSpPr>
          <p:nvPr/>
        </p:nvCxnSpPr>
        <p:spPr>
          <a:xfrm>
            <a:off x="3688617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CEF5949-A19F-554F-84FD-D7EEEF10ABAE}"/>
              </a:ext>
            </a:extLst>
          </p:cNvPr>
          <p:cNvCxnSpPr>
            <a:cxnSpLocks/>
          </p:cNvCxnSpPr>
          <p:nvPr/>
        </p:nvCxnSpPr>
        <p:spPr>
          <a:xfrm>
            <a:off x="3688617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483DAAB-82FD-FB4C-BF2E-B010148D3142}"/>
              </a:ext>
            </a:extLst>
          </p:cNvPr>
          <p:cNvCxnSpPr>
            <a:cxnSpLocks/>
          </p:cNvCxnSpPr>
          <p:nvPr/>
        </p:nvCxnSpPr>
        <p:spPr>
          <a:xfrm>
            <a:off x="3688617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8DAD5214-7738-AD40-B36D-D2D1C0534479}"/>
              </a:ext>
            </a:extLst>
          </p:cNvPr>
          <p:cNvCxnSpPr>
            <a:cxnSpLocks/>
          </p:cNvCxnSpPr>
          <p:nvPr/>
        </p:nvCxnSpPr>
        <p:spPr>
          <a:xfrm>
            <a:off x="3688617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모서리가 둥근 직사각형 111">
            <a:extLst>
              <a:ext uri="{FF2B5EF4-FFF2-40B4-BE49-F238E27FC236}">
                <a16:creationId xmlns:a16="http://schemas.microsoft.com/office/drawing/2014/main" id="{53E8D477-463D-9143-B473-0FC80CBF0C10}"/>
              </a:ext>
            </a:extLst>
          </p:cNvPr>
          <p:cNvSpPr/>
          <p:nvPr/>
        </p:nvSpPr>
        <p:spPr>
          <a:xfrm>
            <a:off x="4048618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CE90CBB3-C312-2C4D-9F4D-047EFE4676C4}"/>
              </a:ext>
            </a:extLst>
          </p:cNvPr>
          <p:cNvSpPr/>
          <p:nvPr/>
        </p:nvSpPr>
        <p:spPr>
          <a:xfrm>
            <a:off x="4100193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E05B3CDD-36E2-EB42-A441-AD47954AE4BD}"/>
              </a:ext>
            </a:extLst>
          </p:cNvPr>
          <p:cNvSpPr/>
          <p:nvPr/>
        </p:nvSpPr>
        <p:spPr>
          <a:xfrm>
            <a:off x="4295469" y="2324712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755EFEED-E39A-6D49-8DC3-32F59F0CDBC7}"/>
              </a:ext>
            </a:extLst>
          </p:cNvPr>
          <p:cNvSpPr/>
          <p:nvPr/>
        </p:nvSpPr>
        <p:spPr>
          <a:xfrm>
            <a:off x="4048618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955315F9-C6D9-8F42-ABC1-083E7557A0CD}"/>
              </a:ext>
            </a:extLst>
          </p:cNvPr>
          <p:cNvSpPr/>
          <p:nvPr/>
        </p:nvSpPr>
        <p:spPr>
          <a:xfrm>
            <a:off x="4100193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381F228-EA62-3946-B2C7-A8DB880163AF}"/>
              </a:ext>
            </a:extLst>
          </p:cNvPr>
          <p:cNvSpPr/>
          <p:nvPr/>
        </p:nvSpPr>
        <p:spPr>
          <a:xfrm>
            <a:off x="4295469" y="2674908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2AA112E5-CD5D-2041-A7D3-C475D635A5DA}"/>
              </a:ext>
            </a:extLst>
          </p:cNvPr>
          <p:cNvSpPr/>
          <p:nvPr/>
        </p:nvSpPr>
        <p:spPr>
          <a:xfrm>
            <a:off x="4048618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79BAF621-AA16-564B-8F67-AF6098E9E285}"/>
              </a:ext>
            </a:extLst>
          </p:cNvPr>
          <p:cNvSpPr/>
          <p:nvPr/>
        </p:nvSpPr>
        <p:spPr>
          <a:xfrm>
            <a:off x="4100193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23E5091B-515B-D749-BD32-1978E9628255}"/>
              </a:ext>
            </a:extLst>
          </p:cNvPr>
          <p:cNvSpPr/>
          <p:nvPr/>
        </p:nvSpPr>
        <p:spPr>
          <a:xfrm>
            <a:off x="4295469" y="3248840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0258020-01D9-A54E-8C55-EA77B1F7F9B6}"/>
              </a:ext>
            </a:extLst>
          </p:cNvPr>
          <p:cNvSpPr/>
          <p:nvPr/>
        </p:nvSpPr>
        <p:spPr>
          <a:xfrm>
            <a:off x="394173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58898F2B-D904-C64B-ADCD-B5BB2399EF2A}"/>
              </a:ext>
            </a:extLst>
          </p:cNvPr>
          <p:cNvCxnSpPr>
            <a:cxnSpLocks/>
            <a:stCxn id="101" idx="3"/>
            <a:endCxn id="124" idx="0"/>
          </p:cNvCxnSpPr>
          <p:nvPr/>
        </p:nvCxnSpPr>
        <p:spPr>
          <a:xfrm>
            <a:off x="7056519" y="2852944"/>
            <a:ext cx="372647" cy="638217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8461558-E250-BA45-B0E7-40F0E90FB9D3}"/>
              </a:ext>
            </a:extLst>
          </p:cNvPr>
          <p:cNvCxnSpPr>
            <a:cxnSpLocks/>
            <a:stCxn id="102" idx="3"/>
            <a:endCxn id="127" idx="0"/>
          </p:cNvCxnSpPr>
          <p:nvPr/>
        </p:nvCxnSpPr>
        <p:spPr>
          <a:xfrm flipV="1">
            <a:off x="7056519" y="3950350"/>
            <a:ext cx="372649" cy="6408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09B8C5E5-8990-934C-864E-D199CFF98004}"/>
              </a:ext>
            </a:extLst>
          </p:cNvPr>
          <p:cNvSpPr/>
          <p:nvPr/>
        </p:nvSpPr>
        <p:spPr>
          <a:xfrm rot="16200000">
            <a:off x="7313298" y="338406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FA96C70-702F-5F40-A8ED-E048FE473669}"/>
              </a:ext>
            </a:extLst>
          </p:cNvPr>
          <p:cNvSpPr/>
          <p:nvPr/>
        </p:nvSpPr>
        <p:spPr>
          <a:xfrm rot="16200000">
            <a:off x="7461364" y="3516120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E25C08A-788D-CB41-8C4E-4F5914A292C8}"/>
              </a:ext>
            </a:extLst>
          </p:cNvPr>
          <p:cNvSpPr/>
          <p:nvPr/>
        </p:nvSpPr>
        <p:spPr>
          <a:xfrm rot="16200000">
            <a:off x="7461364" y="3320844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id="{713E05C6-C269-CC41-9659-A7455AF1BD9D}"/>
              </a:ext>
            </a:extLst>
          </p:cNvPr>
          <p:cNvSpPr/>
          <p:nvPr/>
        </p:nvSpPr>
        <p:spPr>
          <a:xfrm rot="16200000">
            <a:off x="7313300" y="384324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44E2FCF2-7CB9-A842-8105-E86E513C9BC3}"/>
              </a:ext>
            </a:extLst>
          </p:cNvPr>
          <p:cNvSpPr/>
          <p:nvPr/>
        </p:nvSpPr>
        <p:spPr>
          <a:xfrm rot="16200000">
            <a:off x="7461366" y="3975308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DCA3011-421C-6A47-BF98-57176B715BB4}"/>
              </a:ext>
            </a:extLst>
          </p:cNvPr>
          <p:cNvSpPr/>
          <p:nvPr/>
        </p:nvSpPr>
        <p:spPr>
          <a:xfrm rot="16200000">
            <a:off x="7461366" y="3780032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F1C25D5A-9B1E-F149-80DF-4579B016A7B8}"/>
              </a:ext>
            </a:extLst>
          </p:cNvPr>
          <p:cNvCxnSpPr>
            <a:cxnSpLocks/>
          </p:cNvCxnSpPr>
          <p:nvPr/>
        </p:nvCxnSpPr>
        <p:spPr>
          <a:xfrm>
            <a:off x="7644602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DB4B01-7305-7143-B3C2-986ED1EA22BE}"/>
              </a:ext>
            </a:extLst>
          </p:cNvPr>
          <p:cNvSpPr/>
          <p:nvPr/>
        </p:nvSpPr>
        <p:spPr>
          <a:xfrm>
            <a:off x="8004602" y="3261564"/>
            <a:ext cx="574988" cy="905129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DE848D5-C55D-E242-8E3C-48E6BE975257}"/>
              </a:ext>
            </a:extLst>
          </p:cNvPr>
          <p:cNvSpPr txBox="1"/>
          <p:nvPr/>
        </p:nvSpPr>
        <p:spPr>
          <a:xfrm rot="16200000">
            <a:off x="7840194" y="3582255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Decoder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9DC0ACB-28EC-2E4F-8877-50FF5202F5CE}"/>
              </a:ext>
            </a:extLst>
          </p:cNvPr>
          <p:cNvCxnSpPr>
            <a:cxnSpLocks/>
          </p:cNvCxnSpPr>
          <p:nvPr/>
        </p:nvCxnSpPr>
        <p:spPr>
          <a:xfrm>
            <a:off x="8574500" y="372308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DEC74A1D-37D3-F847-BA40-EAF5B8E0E630}"/>
              </a:ext>
            </a:extLst>
          </p:cNvPr>
          <p:cNvSpPr/>
          <p:nvPr/>
        </p:nvSpPr>
        <p:spPr>
          <a:xfrm>
            <a:off x="7581021" y="2683228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4B9E960-5F82-7C44-A400-A23095FB6DE3}"/>
              </a:ext>
            </a:extLst>
          </p:cNvPr>
          <p:cNvSpPr/>
          <p:nvPr/>
        </p:nvSpPr>
        <p:spPr>
          <a:xfrm>
            <a:off x="7632596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8280321C-E2E2-5444-9F55-E6FCA57A3A78}"/>
              </a:ext>
            </a:extLst>
          </p:cNvPr>
          <p:cNvSpPr/>
          <p:nvPr/>
        </p:nvSpPr>
        <p:spPr>
          <a:xfrm>
            <a:off x="7827872" y="2715426"/>
            <a:ext cx="146434" cy="146434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 cap="flat" cmpd="sng" algn="ctr">
            <a:solidFill>
              <a:srgbClr val="FF0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6AF64350-417E-F743-8189-69510280784C}"/>
              </a:ext>
            </a:extLst>
          </p:cNvPr>
          <p:cNvSpPr/>
          <p:nvPr/>
        </p:nvSpPr>
        <p:spPr>
          <a:xfrm>
            <a:off x="8574943" y="268347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7951B65-15D5-A844-B932-AA74C33E45A1}"/>
              </a:ext>
            </a:extLst>
          </p:cNvPr>
          <p:cNvSpPr/>
          <p:nvPr/>
        </p:nvSpPr>
        <p:spPr>
          <a:xfrm>
            <a:off x="8626518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03749C2-449D-7F49-89BB-7B9CBA2AE661}"/>
              </a:ext>
            </a:extLst>
          </p:cNvPr>
          <p:cNvSpPr/>
          <p:nvPr/>
        </p:nvSpPr>
        <p:spPr>
          <a:xfrm>
            <a:off x="8821794" y="2715677"/>
            <a:ext cx="146434" cy="146434"/>
          </a:xfrm>
          <a:prstGeom prst="ellipse">
            <a:avLst/>
          </a:prstGeom>
          <a:solidFill>
            <a:srgbClr val="FFC000">
              <a:alpha val="50000"/>
            </a:srgbClr>
          </a:solidFill>
          <a:ln w="12700" cap="flat" cmpd="sng" algn="ctr">
            <a:solidFill>
              <a:srgbClr val="FFC000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1843514-FA10-F64A-88FB-59EB632D2D38}"/>
              </a:ext>
            </a:extLst>
          </p:cNvPr>
          <p:cNvCxnSpPr>
            <a:cxnSpLocks/>
            <a:endCxn id="134" idx="2"/>
          </p:cNvCxnSpPr>
          <p:nvPr/>
        </p:nvCxnSpPr>
        <p:spPr>
          <a:xfrm flipH="1" flipV="1">
            <a:off x="7803989" y="2897429"/>
            <a:ext cx="488770" cy="35997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53EB5EF-DFAE-A44D-AEA1-AF11FD363F51}"/>
              </a:ext>
            </a:extLst>
          </p:cNvPr>
          <p:cNvCxnSpPr>
            <a:cxnSpLocks/>
            <a:stCxn id="132" idx="3"/>
            <a:endCxn id="137" idx="2"/>
          </p:cNvCxnSpPr>
          <p:nvPr/>
        </p:nvCxnSpPr>
        <p:spPr>
          <a:xfrm flipV="1">
            <a:off x="8292758" y="2897680"/>
            <a:ext cx="505153" cy="37051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4E9B0897-06BB-F240-B8F0-3D0F4ECD114E}"/>
              </a:ext>
            </a:extLst>
          </p:cNvPr>
          <p:cNvSpPr/>
          <p:nvPr/>
        </p:nvSpPr>
        <p:spPr>
          <a:xfrm rot="5400000">
            <a:off x="7516494" y="1557478"/>
            <a:ext cx="574988" cy="905129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0908151-2BC6-404A-AB72-103EBAC1E673}"/>
              </a:ext>
            </a:extLst>
          </p:cNvPr>
          <p:cNvCxnSpPr>
            <a:cxnSpLocks/>
            <a:stCxn id="134" idx="0"/>
            <a:endCxn id="142" idx="3"/>
          </p:cNvCxnSpPr>
          <p:nvPr/>
        </p:nvCxnSpPr>
        <p:spPr>
          <a:xfrm flipH="1" flipV="1">
            <a:off x="7803988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F5C7156-7686-0B40-AF7E-D0D95555B8AF}"/>
              </a:ext>
            </a:extLst>
          </p:cNvPr>
          <p:cNvSpPr/>
          <p:nvPr/>
        </p:nvSpPr>
        <p:spPr>
          <a:xfrm rot="5400000">
            <a:off x="8534299" y="1557480"/>
            <a:ext cx="574988" cy="905129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3694967-3DF3-C344-B20C-186893EE1075}"/>
              </a:ext>
            </a:extLst>
          </p:cNvPr>
          <p:cNvSpPr txBox="1"/>
          <p:nvPr/>
        </p:nvSpPr>
        <p:spPr>
          <a:xfrm>
            <a:off x="7351426" y="1874933"/>
            <a:ext cx="9051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AE00DC9-88D7-3744-86AE-251E1A7BB194}"/>
              </a:ext>
            </a:extLst>
          </p:cNvPr>
          <p:cNvSpPr txBox="1"/>
          <p:nvPr/>
        </p:nvSpPr>
        <p:spPr>
          <a:xfrm>
            <a:off x="8380126" y="1775152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Attention with Copy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449797D-7E04-FF43-BF98-2F810B8B183A}"/>
              </a:ext>
            </a:extLst>
          </p:cNvPr>
          <p:cNvCxnSpPr>
            <a:cxnSpLocks/>
          </p:cNvCxnSpPr>
          <p:nvPr/>
        </p:nvCxnSpPr>
        <p:spPr>
          <a:xfrm flipH="1" flipV="1">
            <a:off x="8796969" y="2297537"/>
            <a:ext cx="1" cy="38569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6F6F4F6-A053-B443-A827-15734F336F93}"/>
              </a:ext>
            </a:extLst>
          </p:cNvPr>
          <p:cNvSpPr/>
          <p:nvPr/>
        </p:nvSpPr>
        <p:spPr>
          <a:xfrm>
            <a:off x="7342287" y="1508838"/>
            <a:ext cx="2052084" cy="88909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DF2B531-9EEA-C24F-A199-02EA5AC89011}"/>
              </a:ext>
            </a:extLst>
          </p:cNvPr>
          <p:cNvSpPr txBox="1"/>
          <p:nvPr/>
        </p:nvSpPr>
        <p:spPr>
          <a:xfrm>
            <a:off x="7342287" y="1473269"/>
            <a:ext cx="2052084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(d)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Partial Copy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150" name="직선 화살표 연결선 148">
            <a:extLst>
              <a:ext uri="{FF2B5EF4-FFF2-40B4-BE49-F238E27FC236}">
                <a16:creationId xmlns:a16="http://schemas.microsoft.com/office/drawing/2014/main" id="{4A23DC01-824A-9F4F-A2EE-AD19A94EF420}"/>
              </a:ext>
            </a:extLst>
          </p:cNvPr>
          <p:cNvCxnSpPr>
            <a:cxnSpLocks/>
            <a:stCxn id="151" idx="2"/>
          </p:cNvCxnSpPr>
          <p:nvPr/>
        </p:nvCxnSpPr>
        <p:spPr>
          <a:xfrm rot="10800000">
            <a:off x="7537994" y="4180071"/>
            <a:ext cx="298256" cy="77296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4A1706C-7E5F-F043-8F57-A1788688919C}"/>
              </a:ext>
            </a:extLst>
          </p:cNvPr>
          <p:cNvSpPr/>
          <p:nvPr/>
        </p:nvSpPr>
        <p:spPr>
          <a:xfrm rot="5400000">
            <a:off x="8001320" y="4500466"/>
            <a:ext cx="574988" cy="905129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solidFill>
              <a:sysClr val="windowText" lastClr="000000"/>
            </a:solidFill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4E0FC3A2-FBAE-1B43-8C73-7EC45249ADA6}"/>
              </a:ext>
            </a:extLst>
          </p:cNvPr>
          <p:cNvCxnSpPr>
            <a:cxnSpLocks/>
          </p:cNvCxnSpPr>
          <p:nvPr/>
        </p:nvCxnSpPr>
        <p:spPr>
          <a:xfrm>
            <a:off x="8741379" y="495303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C91B691B-F5AC-8145-8BB6-52FA0C103A4F}"/>
              </a:ext>
            </a:extLst>
          </p:cNvPr>
          <p:cNvSpPr txBox="1"/>
          <p:nvPr/>
        </p:nvSpPr>
        <p:spPr>
          <a:xfrm>
            <a:off x="9101381" y="4814530"/>
            <a:ext cx="804827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2AF5D5-7569-FA45-AA73-2193154A551F}"/>
              </a:ext>
            </a:extLst>
          </p:cNvPr>
          <p:cNvSpPr txBox="1"/>
          <p:nvPr/>
        </p:nvSpPr>
        <p:spPr>
          <a:xfrm>
            <a:off x="7837340" y="4720727"/>
            <a:ext cx="90512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Category Classifier</a:t>
            </a:r>
            <a:endParaRPr kumimoji="1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B314EA-6C9B-C147-BA99-AAA6EB2416C0}"/>
              </a:ext>
            </a:extLst>
          </p:cNvPr>
          <p:cNvSpPr/>
          <p:nvPr/>
        </p:nvSpPr>
        <p:spPr>
          <a:xfrm>
            <a:off x="7737379" y="4434787"/>
            <a:ext cx="2168829" cy="90203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F967073-5274-FC4F-9B9A-06286DABAA36}"/>
              </a:ext>
            </a:extLst>
          </p:cNvPr>
          <p:cNvSpPr txBox="1"/>
          <p:nvPr/>
        </p:nvSpPr>
        <p:spPr>
          <a:xfrm>
            <a:off x="7737379" y="4399218"/>
            <a:ext cx="2168829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(e)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Discriminator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7EF96D53-92CA-314D-A183-2EF1A6E5E51D}"/>
              </a:ext>
            </a:extLst>
          </p:cNvPr>
          <p:cNvSpPr/>
          <p:nvPr/>
        </p:nvSpPr>
        <p:spPr>
          <a:xfrm>
            <a:off x="4858053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C5F24F3C-A9B0-CC4E-BBFB-6EF5E02D4FCC}"/>
              </a:ext>
            </a:extLst>
          </p:cNvPr>
          <p:cNvCxnSpPr>
            <a:cxnSpLocks/>
            <a:stCxn id="112" idx="3"/>
            <a:endCxn id="157" idx="1"/>
          </p:cNvCxnSpPr>
          <p:nvPr/>
        </p:nvCxnSpPr>
        <p:spPr>
          <a:xfrm>
            <a:off x="4494554" y="2399615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FFC6AE1-21A1-0B4E-A56B-4091A6DBA7EA}"/>
              </a:ext>
            </a:extLst>
          </p:cNvPr>
          <p:cNvCxnSpPr>
            <a:cxnSpLocks/>
          </p:cNvCxnSpPr>
          <p:nvPr/>
        </p:nvCxnSpPr>
        <p:spPr>
          <a:xfrm>
            <a:off x="4494554" y="2743243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C82B43D0-F28E-5847-8D84-92BBBBA4E179}"/>
              </a:ext>
            </a:extLst>
          </p:cNvPr>
          <p:cNvCxnSpPr>
            <a:cxnSpLocks/>
          </p:cNvCxnSpPr>
          <p:nvPr/>
        </p:nvCxnSpPr>
        <p:spPr>
          <a:xfrm>
            <a:off x="4494554" y="3319840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0A371D6-9E59-E64B-9F46-A39BD30C7189}"/>
              </a:ext>
            </a:extLst>
          </p:cNvPr>
          <p:cNvCxnSpPr>
            <a:cxnSpLocks/>
          </p:cNvCxnSpPr>
          <p:nvPr/>
        </p:nvCxnSpPr>
        <p:spPr>
          <a:xfrm>
            <a:off x="5300260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E83DC338-F153-454B-9C4E-1588B74EC7A5}"/>
              </a:ext>
            </a:extLst>
          </p:cNvPr>
          <p:cNvCxnSpPr>
            <a:cxnSpLocks/>
          </p:cNvCxnSpPr>
          <p:nvPr/>
        </p:nvCxnSpPr>
        <p:spPr>
          <a:xfrm>
            <a:off x="5300260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DBE4532F-7447-924C-B58C-488E0BF58B41}"/>
              </a:ext>
            </a:extLst>
          </p:cNvPr>
          <p:cNvCxnSpPr>
            <a:cxnSpLocks/>
          </p:cNvCxnSpPr>
          <p:nvPr/>
        </p:nvCxnSpPr>
        <p:spPr>
          <a:xfrm>
            <a:off x="5300260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id="{AC6048BB-EECD-E740-8055-B61D0006CC81}"/>
              </a:ext>
            </a:extLst>
          </p:cNvPr>
          <p:cNvSpPr/>
          <p:nvPr/>
        </p:nvSpPr>
        <p:spPr>
          <a:xfrm>
            <a:off x="5663869" y="229251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AA9E6F7D-C919-224E-BA15-037B7917D61B}"/>
              </a:ext>
            </a:extLst>
          </p:cNvPr>
          <p:cNvSpPr/>
          <p:nvPr/>
        </p:nvSpPr>
        <p:spPr>
          <a:xfrm>
            <a:off x="5715444" y="2324712"/>
            <a:ext cx="146434" cy="146434"/>
          </a:xfrm>
          <a:prstGeom prst="ellipse">
            <a:avLst/>
          </a:prstGeom>
          <a:solidFill>
            <a:srgbClr val="4472C4">
              <a:alpha val="75000"/>
            </a:srgbClr>
          </a:solidFill>
          <a:ln w="12700" cap="flat" cmpd="sng" algn="ctr">
            <a:solidFill>
              <a:srgbClr val="4472C4">
                <a:alpha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A63EEB6-479A-7440-B1BB-1708128D70FB}"/>
              </a:ext>
            </a:extLst>
          </p:cNvPr>
          <p:cNvSpPr/>
          <p:nvPr/>
        </p:nvSpPr>
        <p:spPr>
          <a:xfrm>
            <a:off x="5910720" y="2324712"/>
            <a:ext cx="146434" cy="146434"/>
          </a:xfrm>
          <a:prstGeom prst="ellipse">
            <a:avLst/>
          </a:prstGeom>
          <a:solidFill>
            <a:srgbClr val="4472C4">
              <a:alpha val="65000"/>
            </a:srgbClr>
          </a:solidFill>
          <a:ln w="12700" cap="flat" cmpd="sng" algn="ctr">
            <a:solidFill>
              <a:srgbClr val="4472C4">
                <a:alpha val="6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7" name="모서리가 둥근 직사각형 166">
            <a:extLst>
              <a:ext uri="{FF2B5EF4-FFF2-40B4-BE49-F238E27FC236}">
                <a16:creationId xmlns:a16="http://schemas.microsoft.com/office/drawing/2014/main" id="{C326BE4C-5CA9-E04B-A145-33BDE8BEC316}"/>
              </a:ext>
            </a:extLst>
          </p:cNvPr>
          <p:cNvSpPr/>
          <p:nvPr/>
        </p:nvSpPr>
        <p:spPr>
          <a:xfrm>
            <a:off x="5663869" y="2642710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9A0A9403-746A-8847-88ED-77AFE0CB63A5}"/>
              </a:ext>
            </a:extLst>
          </p:cNvPr>
          <p:cNvSpPr/>
          <p:nvPr/>
        </p:nvSpPr>
        <p:spPr>
          <a:xfrm>
            <a:off x="5715444" y="2674908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CC5692-2C91-404A-900A-E34B63CC03D5}"/>
              </a:ext>
            </a:extLst>
          </p:cNvPr>
          <p:cNvSpPr/>
          <p:nvPr/>
        </p:nvSpPr>
        <p:spPr>
          <a:xfrm>
            <a:off x="5910720" y="2674908"/>
            <a:ext cx="146434" cy="146434"/>
          </a:xfrm>
          <a:prstGeom prst="ellipse">
            <a:avLst/>
          </a:prstGeom>
          <a:solidFill>
            <a:srgbClr val="4472C4">
              <a:alpha val="90000"/>
            </a:srgbClr>
          </a:solidFill>
          <a:ln w="12700" cap="flat" cmpd="sng" algn="ctr">
            <a:solidFill>
              <a:srgbClr val="4472C4">
                <a:alpha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88DF34E8-D02C-EA4A-9BD9-255EDE27451C}"/>
              </a:ext>
            </a:extLst>
          </p:cNvPr>
          <p:cNvSpPr/>
          <p:nvPr/>
        </p:nvSpPr>
        <p:spPr>
          <a:xfrm>
            <a:off x="5663869" y="321664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C37765E4-91A4-B049-9377-674673456C1A}"/>
              </a:ext>
            </a:extLst>
          </p:cNvPr>
          <p:cNvSpPr/>
          <p:nvPr/>
        </p:nvSpPr>
        <p:spPr>
          <a:xfrm>
            <a:off x="5715444" y="3248840"/>
            <a:ext cx="146434" cy="146434"/>
          </a:xfrm>
          <a:prstGeom prst="ellipse">
            <a:avLst/>
          </a:prstGeom>
          <a:solidFill>
            <a:srgbClr val="4472C4">
              <a:alpha val="5000"/>
            </a:srgbClr>
          </a:solidFill>
          <a:ln w="12700" cap="flat" cmpd="sng" algn="ctr">
            <a:solidFill>
              <a:srgbClr val="4472C4">
                <a:alpha val="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B352A64-4027-0648-970B-CCEDCA4BE8C3}"/>
              </a:ext>
            </a:extLst>
          </p:cNvPr>
          <p:cNvSpPr/>
          <p:nvPr/>
        </p:nvSpPr>
        <p:spPr>
          <a:xfrm>
            <a:off x="5910720" y="3248840"/>
            <a:ext cx="146434" cy="146434"/>
          </a:xfrm>
          <a:prstGeom prst="ellipse">
            <a:avLst/>
          </a:prstGeom>
          <a:solidFill>
            <a:srgbClr val="4472C4">
              <a:alpha val="60000"/>
            </a:srgbClr>
          </a:solidFill>
          <a:ln w="12700" cap="flat" cmpd="sng" algn="ctr">
            <a:solidFill>
              <a:srgbClr val="4472C4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12923838-7FDC-A744-BFFA-7DEAA91B57C3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A86D127-C59C-594C-8223-97C02695EC1A}"/>
              </a:ext>
            </a:extLst>
          </p:cNvPr>
          <p:cNvCxnSpPr>
            <a:cxnSpLocks/>
            <a:stCxn id="112" idx="3"/>
          </p:cNvCxnSpPr>
          <p:nvPr/>
        </p:nvCxnSpPr>
        <p:spPr>
          <a:xfrm>
            <a:off x="4494554" y="2399615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098FF8E-6530-8047-93F3-704675366B68}"/>
              </a:ext>
            </a:extLst>
          </p:cNvPr>
          <p:cNvCxnSpPr>
            <a:cxnSpLocks/>
            <a:stCxn id="115" idx="3"/>
            <a:endCxn id="157" idx="1"/>
          </p:cNvCxnSpPr>
          <p:nvPr/>
        </p:nvCxnSpPr>
        <p:spPr>
          <a:xfrm flipV="1">
            <a:off x="4494554" y="2399615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A430646A-70CB-264F-ACAC-03A17D58142B}"/>
              </a:ext>
            </a:extLst>
          </p:cNvPr>
          <p:cNvCxnSpPr>
            <a:cxnSpLocks/>
            <a:stCxn id="115" idx="3"/>
          </p:cNvCxnSpPr>
          <p:nvPr/>
        </p:nvCxnSpPr>
        <p:spPr>
          <a:xfrm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481D4417-971C-CD4D-8A6F-F66179DC0716}"/>
              </a:ext>
            </a:extLst>
          </p:cNvPr>
          <p:cNvCxnSpPr>
            <a:cxnSpLocks/>
            <a:stCxn id="85" idx="0"/>
            <a:endCxn id="157" idx="1"/>
          </p:cNvCxnSpPr>
          <p:nvPr/>
        </p:nvCxnSpPr>
        <p:spPr>
          <a:xfrm flipV="1">
            <a:off x="4498053" y="2399615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8762C773-5F98-2C43-9F6A-064BF22323DE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4494554" y="2749811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179" name="모서리가 둥근 직사각형 178">
            <a:extLst>
              <a:ext uri="{FF2B5EF4-FFF2-40B4-BE49-F238E27FC236}">
                <a16:creationId xmlns:a16="http://schemas.microsoft.com/office/drawing/2014/main" id="{BB889BB4-FE18-7A46-8D58-11BD853434FA}"/>
              </a:ext>
            </a:extLst>
          </p:cNvPr>
          <p:cNvSpPr/>
          <p:nvPr/>
        </p:nvSpPr>
        <p:spPr>
          <a:xfrm>
            <a:off x="4854567" y="2641764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0" name="모서리가 둥근 직사각형 179">
            <a:extLst>
              <a:ext uri="{FF2B5EF4-FFF2-40B4-BE49-F238E27FC236}">
                <a16:creationId xmlns:a16="http://schemas.microsoft.com/office/drawing/2014/main" id="{AA8D5EEE-D755-F342-99BE-B56625533898}"/>
              </a:ext>
            </a:extLst>
          </p:cNvPr>
          <p:cNvSpPr/>
          <p:nvPr/>
        </p:nvSpPr>
        <p:spPr>
          <a:xfrm>
            <a:off x="4854567" y="3213052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50B0A8-7A9E-594D-B6BB-CEF6D1DCDB62}"/>
              </a:ext>
            </a:extLst>
          </p:cNvPr>
          <p:cNvSpPr txBox="1"/>
          <p:nvPr/>
        </p:nvSpPr>
        <p:spPr>
          <a:xfrm>
            <a:off x="4843991" y="2336679"/>
            <a:ext cx="4719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+0.5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+0.3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2D88EF-63B3-8D47-9D45-7EB2698EDA02}"/>
              </a:ext>
            </a:extLst>
          </p:cNvPr>
          <p:cNvSpPr txBox="1"/>
          <p:nvPr/>
        </p:nvSpPr>
        <p:spPr>
          <a:xfrm>
            <a:off x="4861552" y="268244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57E680-267B-DB4B-A259-9FC140AD8AEF}"/>
              </a:ext>
            </a:extLst>
          </p:cNvPr>
          <p:cNvSpPr txBox="1"/>
          <p:nvPr/>
        </p:nvSpPr>
        <p:spPr>
          <a:xfrm>
            <a:off x="4855787" y="3263473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-0.9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28749AA2-EC66-7642-A916-551FDBEB8CB6}"/>
              </a:ext>
            </a:extLst>
          </p:cNvPr>
          <p:cNvSpPr/>
          <p:nvPr/>
        </p:nvSpPr>
        <p:spPr>
          <a:xfrm>
            <a:off x="4752531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ABF490E4-95CD-E943-ABD1-0EAE444FB6E3}"/>
              </a:ext>
            </a:extLst>
          </p:cNvPr>
          <p:cNvSpPr/>
          <p:nvPr/>
        </p:nvSpPr>
        <p:spPr>
          <a:xfrm>
            <a:off x="5576843" y="2795740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86" name="자유형 185">
            <a:extLst>
              <a:ext uri="{FF2B5EF4-FFF2-40B4-BE49-F238E27FC236}">
                <a16:creationId xmlns:a16="http://schemas.microsoft.com/office/drawing/2014/main" id="{A4E7FD85-B822-544C-9B80-E95346AB112A}"/>
              </a:ext>
            </a:extLst>
          </p:cNvPr>
          <p:cNvSpPr/>
          <p:nvPr/>
        </p:nvSpPr>
        <p:spPr>
          <a:xfrm>
            <a:off x="4498053" y="4910937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7" name="자유형 186">
            <a:extLst>
              <a:ext uri="{FF2B5EF4-FFF2-40B4-BE49-F238E27FC236}">
                <a16:creationId xmlns:a16="http://schemas.microsoft.com/office/drawing/2014/main" id="{1721A786-1020-1841-8131-C0C42764F68F}"/>
              </a:ext>
            </a:extLst>
          </p:cNvPr>
          <p:cNvSpPr/>
          <p:nvPr/>
        </p:nvSpPr>
        <p:spPr>
          <a:xfrm>
            <a:off x="4498053" y="3989042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8" name="자유형 187">
            <a:extLst>
              <a:ext uri="{FF2B5EF4-FFF2-40B4-BE49-F238E27FC236}">
                <a16:creationId xmlns:a16="http://schemas.microsoft.com/office/drawing/2014/main" id="{2ACB449F-E742-8C4D-A765-03C0E16F6DA7}"/>
              </a:ext>
            </a:extLst>
          </p:cNvPr>
          <p:cNvSpPr/>
          <p:nvPr/>
        </p:nvSpPr>
        <p:spPr>
          <a:xfrm>
            <a:off x="4498053" y="4333815"/>
            <a:ext cx="1162207" cy="158097"/>
          </a:xfrm>
          <a:custGeom>
            <a:avLst/>
            <a:gdLst>
              <a:gd name="connsiteX0" fmla="*/ 0 w 1971206"/>
              <a:gd name="connsiteY0" fmla="*/ 224855 h 224855"/>
              <a:gd name="connsiteX1" fmla="*/ 963118 w 1971206"/>
              <a:gd name="connsiteY1" fmla="*/ 2 h 224855"/>
              <a:gd name="connsiteX2" fmla="*/ 1971206 w 1971206"/>
              <a:gd name="connsiteY2" fmla="*/ 221107 h 22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1206" h="224855">
                <a:moveTo>
                  <a:pt x="0" y="224855"/>
                </a:moveTo>
                <a:cubicBezTo>
                  <a:pt x="317292" y="112741"/>
                  <a:pt x="634584" y="627"/>
                  <a:pt x="963118" y="2"/>
                </a:cubicBezTo>
                <a:cubicBezTo>
                  <a:pt x="1291652" y="-623"/>
                  <a:pt x="1631429" y="110242"/>
                  <a:pt x="1971206" y="221107"/>
                </a:cubicBez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9" name="모서리가 둥근 직사각형 188">
            <a:extLst>
              <a:ext uri="{FF2B5EF4-FFF2-40B4-BE49-F238E27FC236}">
                <a16:creationId xmlns:a16="http://schemas.microsoft.com/office/drawing/2014/main" id="{E59B2C30-5EF2-4C45-B28A-B740FCC627D4}"/>
              </a:ext>
            </a:extLst>
          </p:cNvPr>
          <p:cNvSpPr/>
          <p:nvPr/>
        </p:nvSpPr>
        <p:spPr>
          <a:xfrm>
            <a:off x="4048618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93970E9-F8B3-2B49-B963-DAAB82C19921}"/>
              </a:ext>
            </a:extLst>
          </p:cNvPr>
          <p:cNvSpPr/>
          <p:nvPr/>
        </p:nvSpPr>
        <p:spPr>
          <a:xfrm>
            <a:off x="4100193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4850F96E-ED0D-9848-A320-15F3B797455E}"/>
              </a:ext>
            </a:extLst>
          </p:cNvPr>
          <p:cNvSpPr/>
          <p:nvPr/>
        </p:nvSpPr>
        <p:spPr>
          <a:xfrm>
            <a:off x="4295469" y="4076937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08E4CD3E-EDDE-5F44-A2CF-B8114A42F953}"/>
              </a:ext>
            </a:extLst>
          </p:cNvPr>
          <p:cNvSpPr/>
          <p:nvPr/>
        </p:nvSpPr>
        <p:spPr>
          <a:xfrm>
            <a:off x="4048618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3B184A9-6ECD-1E49-80AF-177140077452}"/>
              </a:ext>
            </a:extLst>
          </p:cNvPr>
          <p:cNvSpPr/>
          <p:nvPr/>
        </p:nvSpPr>
        <p:spPr>
          <a:xfrm>
            <a:off x="4100193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B154E65D-DF56-B64C-9735-6B7EE59BE8EB}"/>
              </a:ext>
            </a:extLst>
          </p:cNvPr>
          <p:cNvSpPr/>
          <p:nvPr/>
        </p:nvSpPr>
        <p:spPr>
          <a:xfrm>
            <a:off x="4295469" y="4427133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C24E6230-4C6B-F349-A1EA-BD220C2CFE2B}"/>
              </a:ext>
            </a:extLst>
          </p:cNvPr>
          <p:cNvSpPr/>
          <p:nvPr/>
        </p:nvSpPr>
        <p:spPr>
          <a:xfrm>
            <a:off x="4048618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4C7B0BA-CCAB-E344-A44D-9AB69E9C79BF}"/>
              </a:ext>
            </a:extLst>
          </p:cNvPr>
          <p:cNvSpPr/>
          <p:nvPr/>
        </p:nvSpPr>
        <p:spPr>
          <a:xfrm>
            <a:off x="4100193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D1A5D3EA-A3DD-774C-B189-DC6A6121CD4B}"/>
              </a:ext>
            </a:extLst>
          </p:cNvPr>
          <p:cNvSpPr/>
          <p:nvPr/>
        </p:nvSpPr>
        <p:spPr>
          <a:xfrm>
            <a:off x="4295469" y="5001065"/>
            <a:ext cx="146434" cy="146434"/>
          </a:xfrm>
          <a:prstGeom prst="ellipse">
            <a:avLst/>
          </a:prstGeom>
          <a:solidFill>
            <a:srgbClr val="4472C4">
              <a:alpha val="50000"/>
            </a:srgbClr>
          </a:solidFill>
          <a:ln w="12700" cap="flat" cmpd="sng" algn="ctr">
            <a:solidFill>
              <a:srgbClr val="4472C4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938254C-4416-6248-AD2F-A12C36F93E52}"/>
              </a:ext>
            </a:extLst>
          </p:cNvPr>
          <p:cNvSpPr/>
          <p:nvPr/>
        </p:nvSpPr>
        <p:spPr>
          <a:xfrm>
            <a:off x="394173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199" name="모서리가 둥근 직사각형 198">
            <a:extLst>
              <a:ext uri="{FF2B5EF4-FFF2-40B4-BE49-F238E27FC236}">
                <a16:creationId xmlns:a16="http://schemas.microsoft.com/office/drawing/2014/main" id="{0360281F-1278-1245-A24E-6BEAC770DEC6}"/>
              </a:ext>
            </a:extLst>
          </p:cNvPr>
          <p:cNvSpPr/>
          <p:nvPr/>
        </p:nvSpPr>
        <p:spPr>
          <a:xfrm>
            <a:off x="4858053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80D6C92E-C6FE-CE48-AFCE-56DD6D245FCD}"/>
              </a:ext>
            </a:extLst>
          </p:cNvPr>
          <p:cNvCxnSpPr>
            <a:cxnSpLocks/>
            <a:stCxn id="189" idx="3"/>
            <a:endCxn id="199" idx="1"/>
          </p:cNvCxnSpPr>
          <p:nvPr/>
        </p:nvCxnSpPr>
        <p:spPr>
          <a:xfrm>
            <a:off x="4494554" y="4151840"/>
            <a:ext cx="363499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6B82C860-714B-2E46-B958-271E8DD8A1EE}"/>
              </a:ext>
            </a:extLst>
          </p:cNvPr>
          <p:cNvCxnSpPr>
            <a:cxnSpLocks/>
          </p:cNvCxnSpPr>
          <p:nvPr/>
        </p:nvCxnSpPr>
        <p:spPr>
          <a:xfrm>
            <a:off x="4494554" y="4495468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A7F676BF-69AC-8F4F-98B6-52D2C7F1D6E5}"/>
              </a:ext>
            </a:extLst>
          </p:cNvPr>
          <p:cNvCxnSpPr>
            <a:cxnSpLocks/>
          </p:cNvCxnSpPr>
          <p:nvPr/>
        </p:nvCxnSpPr>
        <p:spPr>
          <a:xfrm>
            <a:off x="4494554" y="5072065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CA004AA-6A9F-2F43-8964-4F875A9737EB}"/>
              </a:ext>
            </a:extLst>
          </p:cNvPr>
          <p:cNvCxnSpPr>
            <a:cxnSpLocks/>
          </p:cNvCxnSpPr>
          <p:nvPr/>
        </p:nvCxnSpPr>
        <p:spPr>
          <a:xfrm>
            <a:off x="5300260" y="415015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310D3521-DDAF-8444-AC52-0220D3D78B18}"/>
              </a:ext>
            </a:extLst>
          </p:cNvPr>
          <p:cNvCxnSpPr>
            <a:cxnSpLocks/>
          </p:cNvCxnSpPr>
          <p:nvPr/>
        </p:nvCxnSpPr>
        <p:spPr>
          <a:xfrm>
            <a:off x="5300260" y="45006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175C6D0-4C7E-9F41-89FB-3915BF374289}"/>
              </a:ext>
            </a:extLst>
          </p:cNvPr>
          <p:cNvCxnSpPr>
            <a:cxnSpLocks/>
          </p:cNvCxnSpPr>
          <p:nvPr/>
        </p:nvCxnSpPr>
        <p:spPr>
          <a:xfrm>
            <a:off x="5300260" y="5072174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C270F76F-6920-B144-9BF7-3CDF3D0DBD8D}"/>
              </a:ext>
            </a:extLst>
          </p:cNvPr>
          <p:cNvSpPr/>
          <p:nvPr/>
        </p:nvSpPr>
        <p:spPr>
          <a:xfrm>
            <a:off x="5663869" y="404473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81B16748-66CC-6741-96C7-4A80B9071ADA}"/>
              </a:ext>
            </a:extLst>
          </p:cNvPr>
          <p:cNvSpPr/>
          <p:nvPr/>
        </p:nvSpPr>
        <p:spPr>
          <a:xfrm>
            <a:off x="5715444" y="4076937"/>
            <a:ext cx="146434" cy="146434"/>
          </a:xfrm>
          <a:prstGeom prst="ellipse">
            <a:avLst/>
          </a:prstGeom>
          <a:solidFill>
            <a:srgbClr val="4472C4">
              <a:alpha val="80000"/>
            </a:srgbClr>
          </a:solidFill>
          <a:ln w="12700" cap="flat" cmpd="sng" algn="ctr">
            <a:solidFill>
              <a:srgbClr val="4472C4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3A99319-D036-2642-8BF7-527715B586E7}"/>
              </a:ext>
            </a:extLst>
          </p:cNvPr>
          <p:cNvSpPr/>
          <p:nvPr/>
        </p:nvSpPr>
        <p:spPr>
          <a:xfrm>
            <a:off x="5910720" y="4076937"/>
            <a:ext cx="146434" cy="146434"/>
          </a:xfrm>
          <a:prstGeom prst="ellipse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alpha val="4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09" name="모서리가 둥근 직사각형 208">
            <a:extLst>
              <a:ext uri="{FF2B5EF4-FFF2-40B4-BE49-F238E27FC236}">
                <a16:creationId xmlns:a16="http://schemas.microsoft.com/office/drawing/2014/main" id="{38F5B9F8-6CBA-8242-8ED9-6A93179E2468}"/>
              </a:ext>
            </a:extLst>
          </p:cNvPr>
          <p:cNvSpPr/>
          <p:nvPr/>
        </p:nvSpPr>
        <p:spPr>
          <a:xfrm>
            <a:off x="5663869" y="4394935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20E1075F-B653-BF42-B105-D267ABA4342E}"/>
              </a:ext>
            </a:extLst>
          </p:cNvPr>
          <p:cNvSpPr/>
          <p:nvPr/>
        </p:nvSpPr>
        <p:spPr>
          <a:xfrm>
            <a:off x="5715444" y="4427133"/>
            <a:ext cx="146434" cy="146434"/>
          </a:xfrm>
          <a:prstGeom prst="ellipse">
            <a:avLst/>
          </a:prstGeom>
          <a:solidFill>
            <a:srgbClr val="4472C4">
              <a:alpha val="20000"/>
            </a:srgbClr>
          </a:solidFill>
          <a:ln w="12700" cap="flat" cmpd="sng" algn="ctr">
            <a:solidFill>
              <a:srgbClr val="4472C4">
                <a:alpha val="2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1F5B741F-BEA6-D547-833F-4B7F76E5D7B6}"/>
              </a:ext>
            </a:extLst>
          </p:cNvPr>
          <p:cNvSpPr/>
          <p:nvPr/>
        </p:nvSpPr>
        <p:spPr>
          <a:xfrm>
            <a:off x="5910720" y="4427133"/>
            <a:ext cx="146434" cy="146434"/>
          </a:xfrm>
          <a:prstGeom prst="ellipse">
            <a:avLst/>
          </a:prstGeom>
          <a:solidFill>
            <a:srgbClr val="4472C4">
              <a:alpha val="10000"/>
            </a:srgbClr>
          </a:solidFill>
          <a:ln w="12700" cap="flat" cmpd="sng" algn="ctr">
            <a:solidFill>
              <a:srgbClr val="4472C4">
                <a:alpha val="1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2" name="모서리가 둥근 직사각형 211">
            <a:extLst>
              <a:ext uri="{FF2B5EF4-FFF2-40B4-BE49-F238E27FC236}">
                <a16:creationId xmlns:a16="http://schemas.microsoft.com/office/drawing/2014/main" id="{55CE6195-107F-B643-B0CA-088F482012BB}"/>
              </a:ext>
            </a:extLst>
          </p:cNvPr>
          <p:cNvSpPr/>
          <p:nvPr/>
        </p:nvSpPr>
        <p:spPr>
          <a:xfrm>
            <a:off x="5663869" y="496886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56174212-B221-C049-A356-65741F60CDBE}"/>
              </a:ext>
            </a:extLst>
          </p:cNvPr>
          <p:cNvSpPr/>
          <p:nvPr/>
        </p:nvSpPr>
        <p:spPr>
          <a:xfrm>
            <a:off x="5715444" y="5001065"/>
            <a:ext cx="146434" cy="146434"/>
          </a:xfrm>
          <a:prstGeom prst="ellipse">
            <a:avLst/>
          </a:prstGeom>
          <a:solidFill>
            <a:srgbClr val="4472C4">
              <a:alpha val="30000"/>
            </a:srgbClr>
          </a:solidFill>
          <a:ln w="12700" cap="flat" cmpd="sng" algn="ctr">
            <a:solidFill>
              <a:srgbClr val="4472C4">
                <a:alpha val="3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537205F5-F4DF-9A43-9F92-4C9DDCB77C81}"/>
              </a:ext>
            </a:extLst>
          </p:cNvPr>
          <p:cNvSpPr/>
          <p:nvPr/>
        </p:nvSpPr>
        <p:spPr>
          <a:xfrm>
            <a:off x="5910720" y="5001065"/>
            <a:ext cx="146434" cy="146434"/>
          </a:xfrm>
          <a:prstGeom prst="ellipse">
            <a:avLst/>
          </a:prstGeom>
          <a:solidFill>
            <a:srgbClr val="4472C4">
              <a:alpha val="40000"/>
            </a:srgbClr>
          </a:solidFill>
          <a:ln w="12700" cap="flat" cmpd="sng" algn="ctr">
            <a:solidFill>
              <a:srgbClr val="4472C4">
                <a:alpha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571A0AB6-4774-3648-917F-6404B47DC40E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DE0F18BD-5855-994D-84EA-8A3C0BCA9C56}"/>
              </a:ext>
            </a:extLst>
          </p:cNvPr>
          <p:cNvCxnSpPr>
            <a:cxnSpLocks/>
            <a:stCxn id="189" idx="3"/>
          </p:cNvCxnSpPr>
          <p:nvPr/>
        </p:nvCxnSpPr>
        <p:spPr>
          <a:xfrm>
            <a:off x="4494554" y="4151840"/>
            <a:ext cx="363499" cy="924128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7" name="직선 화살표 연결선 216">
            <a:extLst>
              <a:ext uri="{FF2B5EF4-FFF2-40B4-BE49-F238E27FC236}">
                <a16:creationId xmlns:a16="http://schemas.microsoft.com/office/drawing/2014/main" id="{C2EF1853-B2FB-0B4F-B30A-FB17B60BB896}"/>
              </a:ext>
            </a:extLst>
          </p:cNvPr>
          <p:cNvCxnSpPr>
            <a:cxnSpLocks/>
            <a:stCxn id="192" idx="3"/>
            <a:endCxn id="199" idx="1"/>
          </p:cNvCxnSpPr>
          <p:nvPr/>
        </p:nvCxnSpPr>
        <p:spPr>
          <a:xfrm flipV="1">
            <a:off x="4494554" y="4151840"/>
            <a:ext cx="363499" cy="350196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8E1DF450-6F79-5F40-8773-3328AD1A1B57}"/>
              </a:ext>
            </a:extLst>
          </p:cNvPr>
          <p:cNvCxnSpPr>
            <a:cxnSpLocks/>
            <a:stCxn id="192" idx="3"/>
          </p:cNvCxnSpPr>
          <p:nvPr/>
        </p:nvCxnSpPr>
        <p:spPr>
          <a:xfrm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19" name="직선 화살표 연결선 218">
            <a:extLst>
              <a:ext uri="{FF2B5EF4-FFF2-40B4-BE49-F238E27FC236}">
                <a16:creationId xmlns:a16="http://schemas.microsoft.com/office/drawing/2014/main" id="{CCF2FFEF-D52E-B946-9732-6F16E34C18CF}"/>
              </a:ext>
            </a:extLst>
          </p:cNvPr>
          <p:cNvCxnSpPr>
            <a:cxnSpLocks/>
            <a:stCxn id="186" idx="0"/>
            <a:endCxn id="199" idx="1"/>
          </p:cNvCxnSpPr>
          <p:nvPr/>
        </p:nvCxnSpPr>
        <p:spPr>
          <a:xfrm flipV="1">
            <a:off x="4498053" y="4151840"/>
            <a:ext cx="360000" cy="917194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92F6AF1B-BA2E-F148-8A30-51970FEB1D9D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4494554" y="4502036"/>
            <a:ext cx="363499" cy="573932"/>
          </a:xfrm>
          <a:prstGeom prst="straightConnector1">
            <a:avLst/>
          </a:prstGeom>
          <a:noFill/>
          <a:ln w="6350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tailEnd type="triangle"/>
          </a:ln>
          <a:effectLst/>
        </p:spPr>
      </p:cxnSp>
      <p:sp>
        <p:nvSpPr>
          <p:cNvPr id="221" name="모서리가 둥근 직사각형 220">
            <a:extLst>
              <a:ext uri="{FF2B5EF4-FFF2-40B4-BE49-F238E27FC236}">
                <a16:creationId xmlns:a16="http://schemas.microsoft.com/office/drawing/2014/main" id="{B83E0C9D-593C-0645-A4E3-828B640FD7C8}"/>
              </a:ext>
            </a:extLst>
          </p:cNvPr>
          <p:cNvSpPr/>
          <p:nvPr/>
        </p:nvSpPr>
        <p:spPr>
          <a:xfrm>
            <a:off x="4854567" y="4393989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2" name="모서리가 둥근 직사각형 221">
            <a:extLst>
              <a:ext uri="{FF2B5EF4-FFF2-40B4-BE49-F238E27FC236}">
                <a16:creationId xmlns:a16="http://schemas.microsoft.com/office/drawing/2014/main" id="{6E4A1DF4-9070-F74D-8513-B79A3C8819E6}"/>
              </a:ext>
            </a:extLst>
          </p:cNvPr>
          <p:cNvSpPr/>
          <p:nvPr/>
        </p:nvSpPr>
        <p:spPr>
          <a:xfrm>
            <a:off x="4854567" y="4965277"/>
            <a:ext cx="445936" cy="21420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28F322CF-45A7-4F44-95BE-496629B84FD9}"/>
              </a:ext>
            </a:extLst>
          </p:cNvPr>
          <p:cNvSpPr txBox="1"/>
          <p:nvPr/>
        </p:nvSpPr>
        <p:spPr>
          <a:xfrm>
            <a:off x="4861552" y="4088598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F0502020204030204"/>
              </a:rPr>
              <a:t>+0.8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-0.1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C672203-E4B2-CE4B-BBE8-3535B5AA3F3D}"/>
              </a:ext>
            </a:extLst>
          </p:cNvPr>
          <p:cNvSpPr txBox="1"/>
          <p:nvPr/>
        </p:nvSpPr>
        <p:spPr>
          <a:xfrm>
            <a:off x="4861552" y="4434673"/>
            <a:ext cx="43509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-0.6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-0.8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16B58F0-B1BF-5745-894A-4E04165D756D}"/>
              </a:ext>
            </a:extLst>
          </p:cNvPr>
          <p:cNvSpPr txBox="1"/>
          <p:nvPr/>
        </p:nvSpPr>
        <p:spPr>
          <a:xfrm>
            <a:off x="4855787" y="5015698"/>
            <a:ext cx="4408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-0.4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,</a:t>
            </a:r>
            <a:r>
              <a:rPr kumimoji="1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-0.2</a:t>
            </a:r>
            <a:endParaRPr kumimoji="1" lang="ko-KR" altLang="en-US" sz="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2699FADF-9B89-3E4F-BFEB-67620F22E9EC}"/>
              </a:ext>
            </a:extLst>
          </p:cNvPr>
          <p:cNvSpPr/>
          <p:nvPr/>
        </p:nvSpPr>
        <p:spPr>
          <a:xfrm>
            <a:off x="4752531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DA6DD2C1-CCE8-CD41-8DF9-161F14F303A9}"/>
              </a:ext>
            </a:extLst>
          </p:cNvPr>
          <p:cNvSpPr/>
          <p:nvPr/>
        </p:nvSpPr>
        <p:spPr>
          <a:xfrm>
            <a:off x="5576843" y="4547965"/>
            <a:ext cx="646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8C9AB41E-0A9C-3F4C-A29F-1A73B97E98C6}"/>
              </a:ext>
            </a:extLst>
          </p:cNvPr>
          <p:cNvCxnSpPr>
            <a:cxnSpLocks/>
          </p:cNvCxnSpPr>
          <p:nvPr/>
        </p:nvCxnSpPr>
        <p:spPr>
          <a:xfrm>
            <a:off x="6105702" y="239792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996658D7-0C13-7F45-8F18-92F23DFD7055}"/>
              </a:ext>
            </a:extLst>
          </p:cNvPr>
          <p:cNvCxnSpPr>
            <a:cxnSpLocks/>
          </p:cNvCxnSpPr>
          <p:nvPr/>
        </p:nvCxnSpPr>
        <p:spPr>
          <a:xfrm>
            <a:off x="6105702" y="27484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0" name="직선 화살표 연결선 229">
            <a:extLst>
              <a:ext uri="{FF2B5EF4-FFF2-40B4-BE49-F238E27FC236}">
                <a16:creationId xmlns:a16="http://schemas.microsoft.com/office/drawing/2014/main" id="{5B264A45-B8CB-6743-B82E-34D6DEE40060}"/>
              </a:ext>
            </a:extLst>
          </p:cNvPr>
          <p:cNvCxnSpPr>
            <a:cxnSpLocks/>
          </p:cNvCxnSpPr>
          <p:nvPr/>
        </p:nvCxnSpPr>
        <p:spPr>
          <a:xfrm>
            <a:off x="6105702" y="331994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21E2C737-17F2-9841-BE9E-D940E42550F4}"/>
              </a:ext>
            </a:extLst>
          </p:cNvPr>
          <p:cNvCxnSpPr>
            <a:cxnSpLocks/>
          </p:cNvCxnSpPr>
          <p:nvPr/>
        </p:nvCxnSpPr>
        <p:spPr>
          <a:xfrm>
            <a:off x="6105702" y="41429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6E0D689-E620-4A45-88D1-58ADA613C9F0}"/>
              </a:ext>
            </a:extLst>
          </p:cNvPr>
          <p:cNvCxnSpPr>
            <a:cxnSpLocks/>
          </p:cNvCxnSpPr>
          <p:nvPr/>
        </p:nvCxnSpPr>
        <p:spPr>
          <a:xfrm>
            <a:off x="6105702" y="450866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D83D5C7-2193-F24A-9D29-2F6481AB1180}"/>
              </a:ext>
            </a:extLst>
          </p:cNvPr>
          <p:cNvCxnSpPr>
            <a:cxnSpLocks/>
          </p:cNvCxnSpPr>
          <p:nvPr/>
        </p:nvCxnSpPr>
        <p:spPr>
          <a:xfrm>
            <a:off x="6105702" y="5057309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603CB960-5034-1442-9A19-BC3D539101F4}"/>
              </a:ext>
            </a:extLst>
          </p:cNvPr>
          <p:cNvSpPr/>
          <p:nvPr/>
        </p:nvSpPr>
        <p:spPr>
          <a:xfrm>
            <a:off x="3944191" y="2005360"/>
            <a:ext cx="2248735" cy="325525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5B42D26-2611-D54B-96E3-FCDB03771201}"/>
              </a:ext>
            </a:extLst>
          </p:cNvPr>
          <p:cNvSpPr txBox="1"/>
          <p:nvPr/>
        </p:nvSpPr>
        <p:spPr>
          <a:xfrm>
            <a:off x="3944191" y="1969791"/>
            <a:ext cx="2248735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(b)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 Denoising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091BE50-BB41-9744-857C-52C04EDC5A3B}"/>
              </a:ext>
            </a:extLst>
          </p:cNvPr>
          <p:cNvSpPr txBox="1"/>
          <p:nvPr/>
        </p:nvSpPr>
        <p:spPr>
          <a:xfrm rot="16200000">
            <a:off x="1415966" y="2684243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Input</a:t>
            </a:r>
            <a:b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</a:br>
            <a:r>
              <a:rPr kumimoji="1" lang="en-US" altLang="ko-KR" sz="1050" b="1" kern="0" dirty="0">
                <a:solidFill>
                  <a:prstClr val="black"/>
                </a:solidFill>
                <a:latin typeface="맑은 고딕" panose="020F0502020204030204"/>
              </a:rPr>
              <a:t>(Segment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A617C5A-C8D8-C647-A4AD-C69DE2FEC32D}"/>
              </a:ext>
            </a:extLst>
          </p:cNvPr>
          <p:cNvSpPr txBox="1"/>
          <p:nvPr/>
        </p:nvSpPr>
        <p:spPr>
          <a:xfrm rot="16200000">
            <a:off x="1458044" y="4358802"/>
            <a:ext cx="1293550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Input</a:t>
            </a:r>
            <a:b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</a:b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(Document Noise)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/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200" b="0" i="1" u="none" strike="noStrike" kern="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𝑦</m:t>
                      </m:r>
                    </m:oMath>
                  </m:oMathPara>
                </a14:m>
                <a:endParaRPr kumimoji="0" lang="ko-KR" altLang="en-US" sz="12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FDF81D9F-73AA-4C49-9BC1-72F6AA2B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644" y="3590448"/>
                <a:ext cx="328359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TextBox 238">
            <a:extLst>
              <a:ext uri="{FF2B5EF4-FFF2-40B4-BE49-F238E27FC236}">
                <a16:creationId xmlns:a16="http://schemas.microsoft.com/office/drawing/2014/main" id="{E32A9FB4-3178-C448-8BD3-41F963EEEE3F}"/>
              </a:ext>
            </a:extLst>
          </p:cNvPr>
          <p:cNvSpPr txBox="1"/>
          <p:nvPr/>
        </p:nvSpPr>
        <p:spPr>
          <a:xfrm>
            <a:off x="8459435" y="3221251"/>
            <a:ext cx="1283888" cy="41549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Summary</a:t>
            </a:r>
          </a:p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</a:rPr>
              <a:t>Output</a:t>
            </a:r>
            <a:endParaRPr kumimoji="1" lang="ko-KR" altLang="en-US" sz="1050" b="1" i="0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/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351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kumimoji="0" lang="ko-KR" altLang="en-US" sz="1200" i="0" u="none" strike="noStrike" kern="0" cap="none" spc="0" normalizeH="0" baseline="-25000" noProof="0" dirty="0">
                  <a:ln>
                    <a:noFill/>
                  </a:ln>
                  <a:effectLst/>
                  <a:uLnTx/>
                  <a:uFillTx/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08468F7E-3EF8-E346-80FE-E7D3144DE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97" y="3984986"/>
                <a:ext cx="486865" cy="3229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/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1E99DA15-D445-E841-8F50-6104695DE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350660"/>
                <a:ext cx="48686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/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914351" latinLnBrk="1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R" sz="120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  <m:sup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kumimoji="1" lang="en-US" altLang="ko-KR" sz="1200" b="0" i="1" kern="0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𝑑</m:t>
                          </m:r>
                          <m:r>
                            <a:rPr kumimoji="1" lang="en-US" altLang="ko-KR" sz="1200" i="1" ker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200" kern="0" baseline="-25000" dirty="0">
                  <a:latin typeface="맑은 고딕" panose="020F0502020204030204"/>
                </a:endParaRPr>
              </a:p>
            </p:txBody>
          </p:sp>
        </mc:Choice>
        <mc:Fallback xmlns="">
          <p:sp>
            <p:nvSpPr>
              <p:cNvPr id="242" name="직사각형 241">
                <a:extLst>
                  <a:ext uri="{FF2B5EF4-FFF2-40B4-BE49-F238E27FC236}">
                    <a16:creationId xmlns:a16="http://schemas.microsoft.com/office/drawing/2014/main" id="{F33A5324-6F94-0047-9B88-D50B65A75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17" y="4895014"/>
                <a:ext cx="486865" cy="323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3034E822-0C91-C74E-B0D1-BA78F764C3F4}"/>
              </a:ext>
            </a:extLst>
          </p:cNvPr>
          <p:cNvSpPr/>
          <p:nvPr/>
        </p:nvSpPr>
        <p:spPr>
          <a:xfrm>
            <a:off x="2289442" y="4619384"/>
            <a:ext cx="46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51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72E92E-2E7D-7041-8001-561A179AC60E}"/>
              </a:ext>
            </a:extLst>
          </p:cNvPr>
          <p:cNvSpPr/>
          <p:nvPr/>
        </p:nvSpPr>
        <p:spPr>
          <a:xfrm>
            <a:off x="1814018" y="1470130"/>
            <a:ext cx="5313423" cy="4074622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4" name="내용 개체 틀 2">
            <a:extLst>
              <a:ext uri="{FF2B5EF4-FFF2-40B4-BE49-F238E27FC236}">
                <a16:creationId xmlns:a16="http://schemas.microsoft.com/office/drawing/2014/main" id="{84D6270F-3982-124E-9B2C-44BB7E2EB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0113"/>
            <a:ext cx="10515600" cy="870512"/>
          </a:xfrm>
        </p:spPr>
        <p:txBody>
          <a:bodyPr>
            <a:noAutofit/>
          </a:bodyPr>
          <a:lstStyle/>
          <a:p>
            <a:r>
              <a:rPr kumimoji="1" lang="en-US" altLang="ko-Kore-KR" sz="2400" b="1" dirty="0">
                <a:latin typeface="Helvetica" pitchFamily="2" charset="0"/>
              </a:rPr>
              <a:t>Training with Discriminative Loss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Directly optimize the denoising module by learning to classify the category of the summary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632DF240-3CC7-254B-B32B-3B22FD5AF805}"/>
              </a:ext>
            </a:extLst>
          </p:cNvPr>
          <p:cNvSpPr/>
          <p:nvPr/>
        </p:nvSpPr>
        <p:spPr>
          <a:xfrm>
            <a:off x="7123330" y="1463029"/>
            <a:ext cx="3337203" cy="2817331"/>
          </a:xfrm>
          <a:prstGeom prst="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049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Experiments: Datasets</a:t>
            </a:r>
            <a:endParaRPr kumimoji="1" lang="ko-Kore-KR" altLang="en-US" dirty="0">
              <a:latin typeface="Helvetica" pitchFamily="2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7FA81A-3621-A546-BB37-087D333CE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880377"/>
              </p:ext>
            </p:extLst>
          </p:nvPr>
        </p:nvGraphicFramePr>
        <p:xfrm>
          <a:off x="1056449" y="2186614"/>
          <a:ext cx="10079101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430">
                  <a:extLst>
                    <a:ext uri="{9D8B030D-6E8A-4147-A177-3AD203B41FA5}">
                      <a16:colId xmlns:a16="http://schemas.microsoft.com/office/drawing/2014/main" val="1916573611"/>
                    </a:ext>
                  </a:extLst>
                </a:gridCol>
                <a:gridCol w="1932877">
                  <a:extLst>
                    <a:ext uri="{9D8B030D-6E8A-4147-A177-3AD203B41FA5}">
                      <a16:colId xmlns:a16="http://schemas.microsoft.com/office/drawing/2014/main" val="669253351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41188988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597150936"/>
                    </a:ext>
                  </a:extLst>
                </a:gridCol>
                <a:gridCol w="1733867">
                  <a:extLst>
                    <a:ext uri="{9D8B030D-6E8A-4147-A177-3AD203B41FA5}">
                      <a16:colId xmlns:a16="http://schemas.microsoft.com/office/drawing/2014/main" val="4054787748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1457285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Dataset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Split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#entities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#reviews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</a:t>
                      </a:r>
                      <a:r>
                        <a:rPr lang="en-US" altLang="ko-Kore-KR" sz="2000" dirty="0" err="1">
                          <a:latin typeface="Helvetica" pitchFamily="2" charset="0"/>
                        </a:rPr>
                        <a:t>toks</a:t>
                      </a:r>
                      <a:r>
                        <a:rPr lang="en-US" altLang="ko-Kore-KR" sz="2000" dirty="0">
                          <a:latin typeface="Helvetica" pitchFamily="2" charset="0"/>
                        </a:rPr>
                        <a:t>/entities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</a:t>
                      </a:r>
                      <a:r>
                        <a:rPr lang="en-US" altLang="ko-Kore-KR" sz="2000" dirty="0" err="1">
                          <a:latin typeface="Helvetica" pitchFamily="2" charset="0"/>
                        </a:rPr>
                        <a:t>toks</a:t>
                      </a:r>
                      <a:r>
                        <a:rPr lang="en-US" altLang="ko-Kore-KR" sz="2000" dirty="0">
                          <a:latin typeface="Helvetica" pitchFamily="2" charset="0"/>
                        </a:rPr>
                        <a:t>/reviews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5482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Rotten Tomatoes</a:t>
                      </a:r>
                    </a:p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(movies)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No train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15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Dev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536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98.0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23.5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23.6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038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Test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737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100.3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23.6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23.8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42431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Yelp</a:t>
                      </a:r>
                    </a:p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(businesses)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No train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32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Dev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100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8.0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70.3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70.9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2456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Test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100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8.0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67.8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67.3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30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14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Experiments: Datasets</a:t>
            </a:r>
            <a:endParaRPr kumimoji="1" lang="ko-Kore-KR" altLang="en-US" dirty="0">
              <a:latin typeface="Helvetica" pitchFamily="2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7FA81A-3621-A546-BB37-087D333CE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033600"/>
              </p:ext>
            </p:extLst>
          </p:nvPr>
        </p:nvGraphicFramePr>
        <p:xfrm>
          <a:off x="1056449" y="2186614"/>
          <a:ext cx="10079101" cy="2773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6430">
                  <a:extLst>
                    <a:ext uri="{9D8B030D-6E8A-4147-A177-3AD203B41FA5}">
                      <a16:colId xmlns:a16="http://schemas.microsoft.com/office/drawing/2014/main" val="1916573611"/>
                    </a:ext>
                  </a:extLst>
                </a:gridCol>
                <a:gridCol w="1932877">
                  <a:extLst>
                    <a:ext uri="{9D8B030D-6E8A-4147-A177-3AD203B41FA5}">
                      <a16:colId xmlns:a16="http://schemas.microsoft.com/office/drawing/2014/main" val="669253351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41188988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597150936"/>
                    </a:ext>
                  </a:extLst>
                </a:gridCol>
                <a:gridCol w="1733867">
                  <a:extLst>
                    <a:ext uri="{9D8B030D-6E8A-4147-A177-3AD203B41FA5}">
                      <a16:colId xmlns:a16="http://schemas.microsoft.com/office/drawing/2014/main" val="4054787748"/>
                    </a:ext>
                  </a:extLst>
                </a:gridCol>
                <a:gridCol w="1791017">
                  <a:extLst>
                    <a:ext uri="{9D8B030D-6E8A-4147-A177-3AD203B41FA5}">
                      <a16:colId xmlns:a16="http://schemas.microsoft.com/office/drawing/2014/main" val="14572852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Dataset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Split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#entities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#reviews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</a:t>
                      </a:r>
                      <a:r>
                        <a:rPr lang="en-US" altLang="ko-Kore-KR" sz="2000" dirty="0" err="1">
                          <a:latin typeface="Helvetica" pitchFamily="2" charset="0"/>
                        </a:rPr>
                        <a:t>toks</a:t>
                      </a:r>
                      <a:r>
                        <a:rPr lang="en-US" altLang="ko-Kore-KR" sz="2000" dirty="0">
                          <a:latin typeface="Helvetica" pitchFamily="2" charset="0"/>
                        </a:rPr>
                        <a:t>/entities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000" dirty="0">
                          <a:latin typeface="Helvetica" pitchFamily="2" charset="0"/>
                        </a:rPr>
                        <a:t>#</a:t>
                      </a:r>
                      <a:r>
                        <a:rPr lang="en-US" altLang="ko-Kore-KR" sz="2000" dirty="0" err="1">
                          <a:latin typeface="Helvetica" pitchFamily="2" charset="0"/>
                        </a:rPr>
                        <a:t>toks</a:t>
                      </a:r>
                      <a:r>
                        <a:rPr lang="en-US" altLang="ko-Kore-KR" sz="2000" dirty="0">
                          <a:latin typeface="Helvetica" pitchFamily="2" charset="0"/>
                        </a:rPr>
                        <a:t>/reviews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5482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Rotten Tomatoes</a:t>
                      </a:r>
                    </a:p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(movies)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1" dirty="0">
                          <a:latin typeface="Helvetica" pitchFamily="2" charset="0"/>
                        </a:rPr>
                        <a:t>Synthetic Train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 marL="90000" marR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25,000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40.0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28.4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22.7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115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Dev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536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98.0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23.5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23.6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038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Test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737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100.3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23.6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23.8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42431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Yelp</a:t>
                      </a:r>
                    </a:p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(businesses)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b="1" dirty="0">
                          <a:latin typeface="Helvetica" pitchFamily="2" charset="0"/>
                        </a:rPr>
                        <a:t>Synthetic Train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 marR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100,000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 marR="90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8.0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 marR="90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72.3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 marR="9000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b="1" dirty="0">
                          <a:latin typeface="Helvetica" pitchFamily="2" charset="0"/>
                        </a:rPr>
                        <a:t>64.8</a:t>
                      </a:r>
                      <a:endParaRPr lang="ko-Kore-KR" altLang="en-US" sz="2000" b="1" dirty="0">
                        <a:latin typeface="Helvetica" pitchFamily="2" charset="0"/>
                      </a:endParaRPr>
                    </a:p>
                  </a:txBody>
                  <a:tcPr marR="90000"/>
                </a:tc>
                <a:extLst>
                  <a:ext uri="{0D108BD9-81ED-4DB2-BD59-A6C34878D82A}">
                    <a16:rowId xmlns:a16="http://schemas.microsoft.com/office/drawing/2014/main" val="1058032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Dev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100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8.0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70.3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70.9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2456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2000" dirty="0">
                          <a:latin typeface="Helvetica" pitchFamily="2" charset="0"/>
                        </a:rPr>
                        <a:t>Test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100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8.0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67.8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ore-KR" sz="2000" dirty="0">
                          <a:latin typeface="Helvetica" pitchFamily="2" charset="0"/>
                        </a:rPr>
                        <a:t>67.3</a:t>
                      </a:r>
                      <a:endParaRPr lang="ko-Kore-KR" altLang="en-US" sz="20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30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83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8DAE7-1746-7042-88F7-7B70583F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Opinion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6215F-BC23-824C-8682-2569FEEE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971"/>
            <a:ext cx="3368267" cy="4800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4F3F72-0F7F-EC40-8A0E-119C5B1C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5" y="1690688"/>
            <a:ext cx="2391121" cy="2864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3FB915-3ECB-B745-89EB-59822458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84" y="1690689"/>
            <a:ext cx="2119816" cy="2864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7CA2C3-375E-A947-B4C0-0497E0DB5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548" y="1690688"/>
            <a:ext cx="2157005" cy="28640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6F83EF-203E-C347-907E-3287F1B078C2}"/>
              </a:ext>
            </a:extLst>
          </p:cNvPr>
          <p:cNvSpPr/>
          <p:nvPr/>
        </p:nvSpPr>
        <p:spPr>
          <a:xfrm>
            <a:off x="851042" y="1647144"/>
            <a:ext cx="2965279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You want to watch a movie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55BFB1-F4CD-5E4A-B488-531DCDE4DE28}"/>
              </a:ext>
            </a:extLst>
          </p:cNvPr>
          <p:cNvSpPr/>
          <p:nvPr/>
        </p:nvSpPr>
        <p:spPr>
          <a:xfrm>
            <a:off x="4051443" y="1396772"/>
            <a:ext cx="3665202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You read reviews about the movie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5E5D69-2D57-C54D-A521-8D56F96A6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275" y="2244999"/>
            <a:ext cx="2391147" cy="29076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72D689-04E0-C341-8957-46E1B96E2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444" y="2249294"/>
            <a:ext cx="2331727" cy="29076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1EC8CBF-F227-1F47-9D92-E39D9941E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6811" y="2244998"/>
            <a:ext cx="2164525" cy="290763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C0490F-9672-724C-B366-730EA5E29B31}"/>
              </a:ext>
            </a:extLst>
          </p:cNvPr>
          <p:cNvSpPr/>
          <p:nvPr/>
        </p:nvSpPr>
        <p:spPr>
          <a:xfrm>
            <a:off x="4411177" y="1988170"/>
            <a:ext cx="2331727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… and more reviews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C43721-994E-CA4A-BE9B-4DB78EDAE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4036" y="5041123"/>
            <a:ext cx="3797300" cy="571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A8C576-81B6-524C-8E4F-7CDF0425395D}"/>
              </a:ext>
            </a:extLst>
          </p:cNvPr>
          <p:cNvSpPr/>
          <p:nvPr/>
        </p:nvSpPr>
        <p:spPr>
          <a:xfrm>
            <a:off x="7615438" y="4803336"/>
            <a:ext cx="2901263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… and 400 more reviews!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AD9F8E-8BD6-0B4C-8B59-F988097F1ED9}"/>
              </a:ext>
            </a:extLst>
          </p:cNvPr>
          <p:cNvSpPr/>
          <p:nvPr/>
        </p:nvSpPr>
        <p:spPr>
          <a:xfrm>
            <a:off x="4051443" y="5438383"/>
            <a:ext cx="4033191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…to decide whether to watch it or not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23" name="그래픽 22" descr="확인 표시">
            <a:extLst>
              <a:ext uri="{FF2B5EF4-FFF2-40B4-BE49-F238E27FC236}">
                <a16:creationId xmlns:a16="http://schemas.microsoft.com/office/drawing/2014/main" id="{181D7BA7-C55D-BB41-826E-1164EC538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19840" y="5724133"/>
            <a:ext cx="914400" cy="914400"/>
          </a:xfrm>
          <a:prstGeom prst="rect">
            <a:avLst/>
          </a:prstGeom>
        </p:spPr>
      </p:pic>
      <p:pic>
        <p:nvPicPr>
          <p:cNvPr id="25" name="그래픽 24" descr="닫기">
            <a:extLst>
              <a:ext uri="{FF2B5EF4-FFF2-40B4-BE49-F238E27FC236}">
                <a16:creationId xmlns:a16="http://schemas.microsoft.com/office/drawing/2014/main" id="{2FFC0C20-DC66-9D42-9D0E-688ABE146A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0348" y="5724133"/>
            <a:ext cx="914400" cy="9144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C9BE71-0DBF-444D-8736-614342C54A38}"/>
              </a:ext>
            </a:extLst>
          </p:cNvPr>
          <p:cNvSpPr/>
          <p:nvPr/>
        </p:nvSpPr>
        <p:spPr>
          <a:xfrm>
            <a:off x="6047734" y="6029781"/>
            <a:ext cx="1570031" cy="388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Let’s watch!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A0B47E-2D87-B445-B614-228B1E019540}"/>
              </a:ext>
            </a:extLst>
          </p:cNvPr>
          <p:cNvSpPr/>
          <p:nvPr/>
        </p:nvSpPr>
        <p:spPr>
          <a:xfrm>
            <a:off x="9294748" y="6029781"/>
            <a:ext cx="1570031" cy="388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Meh…</a:t>
            </a:r>
            <a:endParaRPr kumimoji="1" lang="ko-Kore-KR" alt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 animBg="1"/>
      <p:bldP spid="20" grpId="0" animBg="1"/>
      <p:bldP spid="21" grpId="0" animBg="1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Experiments: Automatic Evaluation</a:t>
            </a:r>
            <a:endParaRPr kumimoji="1" lang="ko-Kore-KR" altLang="en-US" dirty="0">
              <a:latin typeface="Helvetica" pitchFamily="2" charset="0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6F70FAD3-266E-F849-BF09-DC4F09F07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997597"/>
              </p:ext>
            </p:extLst>
          </p:nvPr>
        </p:nvGraphicFramePr>
        <p:xfrm>
          <a:off x="1850887" y="1690688"/>
          <a:ext cx="8490226" cy="4667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421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Experiments: Human Evaluation</a:t>
            </a:r>
            <a:endParaRPr kumimoji="1" lang="ko-Kore-KR" altLang="en-US" dirty="0">
              <a:latin typeface="Helvetica" pitchFamily="2" charset="0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D4D287A-700C-6040-942E-E500C94E7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422497"/>
              </p:ext>
            </p:extLst>
          </p:nvPr>
        </p:nvGraphicFramePr>
        <p:xfrm>
          <a:off x="705680" y="2610677"/>
          <a:ext cx="5257800" cy="38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D879817-35A5-B14D-999B-890458A0A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269037"/>
              </p:ext>
            </p:extLst>
          </p:nvPr>
        </p:nvGraphicFramePr>
        <p:xfrm>
          <a:off x="6228520" y="2610677"/>
          <a:ext cx="5257800" cy="388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03F66E0-2743-B84A-B547-59A1B382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368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ore-KR" sz="2000" b="1" dirty="0">
                <a:latin typeface="Helvetica" pitchFamily="2" charset="0"/>
              </a:rPr>
              <a:t>Best-Worst Scaling 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(Louviere et al., 2015)</a:t>
            </a:r>
            <a:endParaRPr kumimoji="1" lang="en-US" altLang="ko-Kore-KR" sz="20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50D4A5-B3FF-9C4D-8CB3-3838B00B57FD}"/>
              </a:ext>
            </a:extLst>
          </p:cNvPr>
          <p:cNvSpPr/>
          <p:nvPr/>
        </p:nvSpPr>
        <p:spPr>
          <a:xfrm>
            <a:off x="3765177" y="2312580"/>
            <a:ext cx="172123" cy="172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6DA246-07D4-7145-97C9-7BB07CC2D699}"/>
              </a:ext>
            </a:extLst>
          </p:cNvPr>
          <p:cNvSpPr/>
          <p:nvPr/>
        </p:nvSpPr>
        <p:spPr>
          <a:xfrm>
            <a:off x="3937300" y="2230193"/>
            <a:ext cx="1215613" cy="336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rgbClr val="595959"/>
                </a:solidFill>
                <a:latin typeface="Helvetica" pitchFamily="2" charset="0"/>
              </a:rPr>
              <a:t>SentiNeuron</a:t>
            </a:r>
            <a:endParaRPr kumimoji="1" lang="ko-Kore-KR" altLang="en-US" sz="1400" b="1" dirty="0">
              <a:solidFill>
                <a:srgbClr val="595959"/>
              </a:solidFill>
              <a:latin typeface="Helvetica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2EB1F-8C12-4142-AF26-35FC3A10D031}"/>
              </a:ext>
            </a:extLst>
          </p:cNvPr>
          <p:cNvSpPr/>
          <p:nvPr/>
        </p:nvSpPr>
        <p:spPr>
          <a:xfrm>
            <a:off x="5583220" y="2312580"/>
            <a:ext cx="172123" cy="1721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19C5A3-C486-034F-8CDE-9499C69525B3}"/>
              </a:ext>
            </a:extLst>
          </p:cNvPr>
          <p:cNvSpPr/>
          <p:nvPr/>
        </p:nvSpPr>
        <p:spPr>
          <a:xfrm>
            <a:off x="5755343" y="2230193"/>
            <a:ext cx="1215613" cy="336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MeanSum</a:t>
            </a:r>
            <a:endParaRPr kumimoji="1" lang="ko-Kore-KR" altLang="en-US" sz="1400" b="1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69F7DE-0DA7-EC49-90EA-E8E2A00E13AC}"/>
              </a:ext>
            </a:extLst>
          </p:cNvPr>
          <p:cNvSpPr/>
          <p:nvPr/>
        </p:nvSpPr>
        <p:spPr>
          <a:xfrm>
            <a:off x="7401263" y="2312580"/>
            <a:ext cx="172123" cy="1721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8AA341-A847-6145-8443-93B26F2241B2}"/>
              </a:ext>
            </a:extLst>
          </p:cNvPr>
          <p:cNvSpPr/>
          <p:nvPr/>
        </p:nvSpPr>
        <p:spPr>
          <a:xfrm>
            <a:off x="7573386" y="2230193"/>
            <a:ext cx="1215613" cy="3368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bg2">
                    <a:lumMod val="25000"/>
                  </a:schemeClr>
                </a:solidFill>
                <a:latin typeface="Helvetica" pitchFamily="2" charset="0"/>
              </a:rPr>
              <a:t>DenoiseSum</a:t>
            </a:r>
            <a:endParaRPr kumimoji="1" lang="ko-Kore-KR" altLang="en-US" sz="1400" b="1" dirty="0">
              <a:solidFill>
                <a:schemeClr val="bg2">
                  <a:lumMod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27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Experiments: Human Evaluation</a:t>
            </a:r>
            <a:endParaRPr kumimoji="1" lang="ko-Kore-KR" altLang="en-US" dirty="0">
              <a:latin typeface="Helvetica" pitchFamily="2" charset="0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D4D287A-700C-6040-942E-E500C94E7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788125"/>
              </p:ext>
            </p:extLst>
          </p:nvPr>
        </p:nvGraphicFramePr>
        <p:xfrm>
          <a:off x="1804619" y="2413730"/>
          <a:ext cx="8582757" cy="38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03F66E0-2743-B84A-B547-59A1B3828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599" cy="618978"/>
          </a:xfrm>
        </p:spPr>
        <p:txBody>
          <a:bodyPr>
            <a:noAutofit/>
          </a:bodyPr>
          <a:lstStyle/>
          <a:p>
            <a:pPr marL="2720975" indent="-2720975">
              <a:buNone/>
            </a:pPr>
            <a:r>
              <a:rPr kumimoji="1" lang="en-US" altLang="ko-Kore-KR" sz="2000" b="1" dirty="0">
                <a:latin typeface="Helvetica" pitchFamily="2" charset="0"/>
              </a:rPr>
              <a:t>Summary Veridicality</a:t>
            </a:r>
            <a:r>
              <a:rPr kumimoji="1" lang="en-US" altLang="ko-Kore-KR" sz="2000" dirty="0">
                <a:latin typeface="Helvetica" pitchFamily="2" charset="0"/>
              </a:rPr>
              <a:t>: Check whether the facts mentioned in the summary are indeed discussed in the input reviews.</a:t>
            </a:r>
            <a:endParaRPr kumimoji="1" lang="en-US" altLang="ko-Kore-KR" sz="20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101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Example Outputs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7F0-AF1D-0247-AEB4-9D3E25EB1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363265" cy="4486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ore-KR" sz="2200" b="1" dirty="0">
                <a:latin typeface="Helvetica" pitchFamily="2" charset="0"/>
              </a:rPr>
              <a:t>Gold</a:t>
            </a:r>
            <a:r>
              <a:rPr kumimoji="1" lang="en-US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latin typeface="Helvetica" pitchFamily="2" charset="0"/>
              </a:rPr>
              <a:t>It isn’t quite the breath of fresh air that </a:t>
            </a:r>
            <a:r>
              <a:rPr lang="en" altLang="ko-Kore-KR" sz="2200" dirty="0">
                <a:solidFill>
                  <a:schemeClr val="accent1"/>
                </a:solidFill>
                <a:latin typeface="Helvetica" pitchFamily="2" charset="0"/>
              </a:rPr>
              <a:t>Iron Man</a:t>
            </a:r>
            <a:r>
              <a:rPr lang="en" altLang="ko-Kore-KR" sz="2200" dirty="0">
                <a:latin typeface="Helvetica" pitchFamily="2" charset="0"/>
              </a:rPr>
              <a:t> was, but </a:t>
            </a:r>
            <a:r>
              <a:rPr lang="en" altLang="ko-Kore-KR" sz="2200" dirty="0">
                <a:solidFill>
                  <a:schemeClr val="accent1"/>
                </a:solidFill>
                <a:latin typeface="Helvetica" pitchFamily="2" charset="0"/>
              </a:rPr>
              <a:t>this</a:t>
            </a:r>
            <a:r>
              <a:rPr lang="en" altLang="ko-Kore-KR" sz="2200" dirty="0">
                <a:latin typeface="Helvetica" pitchFamily="2" charset="0"/>
              </a:rPr>
              <a:t> </a:t>
            </a:r>
            <a:r>
              <a:rPr lang="en" altLang="ko-Kore-KR" sz="2200" dirty="0">
                <a:solidFill>
                  <a:schemeClr val="accent1"/>
                </a:solidFill>
                <a:latin typeface="Helvetica" pitchFamily="2" charset="0"/>
              </a:rPr>
              <a:t>sequel</a:t>
            </a:r>
            <a:r>
              <a:rPr lang="en" altLang="ko-Kore-KR" sz="2200" dirty="0">
                <a:latin typeface="Helvetica" pitchFamily="2" charset="0"/>
              </a:rPr>
              <a:t> comes close with solid performances and an action-packed plot.</a:t>
            </a:r>
          </a:p>
          <a:p>
            <a:pPr marL="0" indent="0">
              <a:buNone/>
            </a:pPr>
            <a:endParaRPr lang="en" altLang="ko-Kore-KR" sz="1400" dirty="0">
              <a:latin typeface="Helvetica" pitchFamily="2" charset="0"/>
            </a:endParaRPr>
          </a:p>
          <a:p>
            <a:pPr marL="0" indent="0">
              <a:buNone/>
            </a:pPr>
            <a:r>
              <a:rPr kumimoji="1" lang="en-US" altLang="ko-Kore-KR" sz="2200" b="1" dirty="0" err="1">
                <a:latin typeface="Helvetica" pitchFamily="2" charset="0"/>
              </a:rPr>
              <a:t>SentiNeuron</a:t>
            </a:r>
            <a:r>
              <a:rPr kumimoji="1" lang="en-US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latin typeface="Helvetica" pitchFamily="2" charset="0"/>
              </a:rPr>
              <a:t>Flabby, disjointed, and eschewing conflict for extended scenes of improv clowning, it’s the </a:t>
            </a:r>
            <a:r>
              <a:rPr lang="en" altLang="ko-Kore-KR" sz="2200" dirty="0" err="1">
                <a:latin typeface="Helvetica" pitchFamily="2" charset="0"/>
              </a:rPr>
              <a:t>superheroic</a:t>
            </a:r>
            <a:r>
              <a:rPr lang="en" altLang="ko-Kore-KR" sz="2200" dirty="0">
                <a:latin typeface="Helvetica" pitchFamily="2" charset="0"/>
              </a:rPr>
              <a:t> equivalent of a rat pack film.</a:t>
            </a:r>
          </a:p>
          <a:p>
            <a:pPr marL="0" indent="0">
              <a:buNone/>
            </a:pPr>
            <a:endParaRPr kumimoji="1" lang="en" altLang="ko-Kore-KR" sz="1400" b="1" dirty="0">
              <a:latin typeface="Helvetica" pitchFamily="2" charset="0"/>
            </a:endParaRPr>
          </a:p>
          <a:p>
            <a:pPr marL="0" indent="0">
              <a:buNone/>
            </a:pPr>
            <a:r>
              <a:rPr kumimoji="1" lang="en" altLang="ko-Kore-KR" sz="2200" b="1" dirty="0" err="1">
                <a:latin typeface="Helvetica" pitchFamily="2" charset="0"/>
              </a:rPr>
              <a:t>MeanSum</a:t>
            </a:r>
            <a:r>
              <a:rPr kumimoji="1" lang="en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latin typeface="Helvetica" pitchFamily="2" charset="0"/>
              </a:rPr>
              <a:t>The movie has too many twists in its own way, but it’s a bit too busy.</a:t>
            </a:r>
          </a:p>
          <a:p>
            <a:pPr marL="0" indent="0">
              <a:buNone/>
            </a:pPr>
            <a:endParaRPr kumimoji="1" lang="en" altLang="ko-Kore-KR" sz="1400" b="1" dirty="0">
              <a:latin typeface="Helvetica" pitchFamily="2" charset="0"/>
            </a:endParaRPr>
          </a:p>
          <a:p>
            <a:pPr marL="0" indent="0">
              <a:buNone/>
            </a:pPr>
            <a:r>
              <a:rPr kumimoji="1" lang="en" altLang="ko-Kore-KR" sz="2200" b="1" dirty="0" err="1">
                <a:latin typeface="Helvetica" pitchFamily="2" charset="0"/>
              </a:rPr>
              <a:t>DenoiseSum</a:t>
            </a:r>
            <a:r>
              <a:rPr kumimoji="1" lang="en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solidFill>
                  <a:schemeClr val="accent1"/>
                </a:solidFill>
                <a:latin typeface="Helvetica" pitchFamily="2" charset="0"/>
              </a:rPr>
              <a:t>Iron Man 2 isn’t as good as the first movie</a:t>
            </a:r>
            <a:r>
              <a:rPr lang="en" altLang="ko-Kore-KR" sz="2200" dirty="0">
                <a:latin typeface="Helvetica" pitchFamily="2" charset="0"/>
              </a:rPr>
              <a:t>, but it is a fun and fascinating film.</a:t>
            </a:r>
            <a:endParaRPr kumimoji="1" lang="en-US" altLang="ko-Kore-KR" sz="2200" b="1" dirty="0">
              <a:latin typeface="Helvetic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B735F-A5A8-5246-8469-91C66941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690688"/>
            <a:ext cx="2990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Example Outputs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7F0-AF1D-0247-AEB4-9D3E25EB1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363265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ore-KR" sz="2200" b="1" dirty="0">
                <a:latin typeface="Helvetica" pitchFamily="2" charset="0"/>
              </a:rPr>
              <a:t>Gold</a:t>
            </a:r>
            <a:r>
              <a:rPr kumimoji="1" lang="en-US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latin typeface="Helvetica" pitchFamily="2" charset="0"/>
              </a:rPr>
              <a:t>A dark dramedy with </a:t>
            </a:r>
            <a:r>
              <a:rPr lang="en" altLang="ko-Kore-KR" sz="2200" dirty="0">
                <a:solidFill>
                  <a:schemeClr val="accent1"/>
                </a:solidFill>
                <a:latin typeface="Helvetica" pitchFamily="2" charset="0"/>
              </a:rPr>
              <a:t>exceptional performances from Jennifer Aniston and Jake Gyllenhaal</a:t>
            </a:r>
            <a:r>
              <a:rPr lang="en" altLang="ko-Kore-KR" sz="2200" dirty="0">
                <a:latin typeface="Helvetica" pitchFamily="2" charset="0"/>
              </a:rPr>
              <a:t>, The Good Girl is a moving and astute look at the passions of two troubled souls in a small town.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" altLang="ko-Kore-KR" sz="1050" dirty="0"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ore-KR" sz="2200" b="1" dirty="0" err="1">
                <a:latin typeface="Helvetica" pitchFamily="2" charset="0"/>
              </a:rPr>
              <a:t>SentiNeuron</a:t>
            </a:r>
            <a:r>
              <a:rPr kumimoji="1" lang="en-US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latin typeface="Helvetica" pitchFamily="2" charset="0"/>
              </a:rPr>
              <a:t>Even during the most intense moments, it’s hard to shake the impression that the conspicuously buff-and-polished Justine is only visiting this drab world, her miserable life an interesting career move.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" altLang="ko-Kore-KR" sz="1050" b="1" dirty="0"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" altLang="ko-Kore-KR" sz="2200" b="1" dirty="0" err="1">
                <a:latin typeface="Helvetica" pitchFamily="2" charset="0"/>
              </a:rPr>
              <a:t>MeanSum</a:t>
            </a:r>
            <a:r>
              <a:rPr kumimoji="1" lang="en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latin typeface="Helvetica" pitchFamily="2" charset="0"/>
              </a:rPr>
              <a:t>Most of the time, the movie is a little too rare.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kumimoji="1" lang="en" altLang="ko-Kore-KR" sz="1050" b="1" dirty="0">
              <a:latin typeface="Helvetica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" altLang="ko-Kore-KR" sz="2200" b="1" dirty="0" err="1">
                <a:latin typeface="Helvetica" pitchFamily="2" charset="0"/>
              </a:rPr>
              <a:t>DenoiseSum</a:t>
            </a:r>
            <a:r>
              <a:rPr kumimoji="1" lang="en" altLang="ko-Kore-KR" sz="2200" dirty="0">
                <a:latin typeface="Helvetica" pitchFamily="2" charset="0"/>
              </a:rPr>
              <a:t>: </a:t>
            </a:r>
            <a:r>
              <a:rPr lang="en" altLang="ko-Kore-KR" sz="2200" dirty="0">
                <a:solidFill>
                  <a:schemeClr val="accent1"/>
                </a:solidFill>
                <a:latin typeface="Helvetica" pitchFamily="2" charset="0"/>
              </a:rPr>
              <a:t>With good performances, direction and cast</a:t>
            </a:r>
            <a:r>
              <a:rPr lang="en" altLang="ko-Kore-KR" sz="2200" dirty="0">
                <a:latin typeface="Helvetica" pitchFamily="2" charset="0"/>
              </a:rPr>
              <a:t>, The Good Girl is a provocative, intelligent and absorbing film.</a:t>
            </a:r>
            <a:endParaRPr kumimoji="1" lang="en-US" altLang="ko-Kore-KR" sz="2200" b="1" dirty="0">
              <a:latin typeface="Helvetica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B1BA25-84FC-DE46-9F51-24426B6A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19" y="1690688"/>
            <a:ext cx="291878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Summary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7F0-AF1D-0247-AEB4-9D3E25EB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Unsupervised opinion summarization using supervised techniques</a:t>
            </a:r>
          </a:p>
          <a:p>
            <a:pPr marL="808038" lvl="1" indent="-350838">
              <a:buFont typeface="Wingdings" pitchFamily="2" charset="2"/>
              <a:buChar char="Ø"/>
            </a:pPr>
            <a:r>
              <a:rPr kumimoji="1" lang="en-US" altLang="ko-Kore-KR" sz="2800" dirty="0">
                <a:latin typeface="Helvetica" pitchFamily="2" charset="0"/>
              </a:rPr>
              <a:t>Create synthetic review-summary pairs using noise generation functions</a:t>
            </a:r>
          </a:p>
          <a:p>
            <a:pPr marL="808038" lvl="1" indent="-350838">
              <a:buFont typeface="Wingdings" pitchFamily="2" charset="2"/>
              <a:buChar char="Ø"/>
            </a:pPr>
            <a:r>
              <a:rPr kumimoji="1" lang="en-US" altLang="ko-Kore-KR" sz="2800" dirty="0">
                <a:latin typeface="Helvetica" pitchFamily="2" charset="0"/>
              </a:rPr>
              <a:t>Treat opinion summarization as denoising the reviews, removing non-salient information</a:t>
            </a:r>
          </a:p>
          <a:p>
            <a:endParaRPr kumimoji="1" lang="en-US" altLang="ko-Kore-KR" dirty="0">
              <a:latin typeface="Helvetica" pitchFamily="2" charset="0"/>
            </a:endParaRPr>
          </a:p>
          <a:p>
            <a:r>
              <a:rPr kumimoji="1" lang="en-US" altLang="ko-Kore-KR" b="1" dirty="0" err="1">
                <a:latin typeface="Helvetica" pitchFamily="2" charset="0"/>
              </a:rPr>
              <a:t>DenoiseSum</a:t>
            </a:r>
            <a:r>
              <a:rPr kumimoji="1" lang="en-US" altLang="ko-Kore-KR" dirty="0">
                <a:latin typeface="Helvetica" pitchFamily="2" charset="0"/>
              </a:rPr>
              <a:t>: outperforms competitive systems by a wide margin</a:t>
            </a:r>
            <a:endParaRPr kumimoji="1" lang="en-US" altLang="ko-Kore-KR" b="1" dirty="0">
              <a:latin typeface="Helvetica" pitchFamily="2" charset="0"/>
            </a:endParaRPr>
          </a:p>
          <a:p>
            <a:pPr lvl="1"/>
            <a:endParaRPr kumimoji="1" lang="en-US" altLang="ko-Kore-KR" sz="2800" dirty="0">
              <a:latin typeface="Helvetica" pitchFamily="2" charset="0"/>
            </a:endParaRPr>
          </a:p>
          <a:p>
            <a:pPr lvl="1"/>
            <a:endParaRPr kumimoji="1" lang="en-US" altLang="ko-Kore-KR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69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Thank you!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7F0-AF1D-0247-AEB4-9D3E25EB1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12700" lvl="1"/>
            <a:r>
              <a:rPr kumimoji="1" lang="en-US" altLang="ko-Kore-KR" sz="2800" dirty="0">
                <a:latin typeface="Helvetica" pitchFamily="2" charset="0"/>
              </a:rPr>
              <a:t>Code and dataset available:</a:t>
            </a:r>
          </a:p>
          <a:p>
            <a:pPr marL="12700" lvl="1"/>
            <a:r>
              <a:rPr lang="en" altLang="ko-Kore-KR" sz="2800" dirty="0">
                <a:hlinkClick r:id="rId2"/>
              </a:rPr>
              <a:t>https://github.com/rktamplayo/DenoiseSum</a:t>
            </a:r>
            <a:endParaRPr kumimoji="1" lang="en-US" altLang="ko-Kore-KR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7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8DAE7-1746-7042-88F7-7B70583F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Opinion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6215F-BC23-824C-8682-2569FEEEC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971"/>
            <a:ext cx="3368267" cy="48009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B51671-203F-4B45-AE04-5771E32D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82" y="5025439"/>
            <a:ext cx="5455046" cy="1307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4F3F72-0F7F-EC40-8A0E-119C5B1CF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515" y="1690688"/>
            <a:ext cx="2391121" cy="2864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3FB915-3ECB-B745-89EB-598224587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684" y="1690689"/>
            <a:ext cx="2119816" cy="2864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7CA2C3-375E-A947-B4C0-0497E0DB5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7548" y="1690688"/>
            <a:ext cx="2157005" cy="2864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2C9F9-F4F7-2547-A756-75A776C7FEB4}"/>
              </a:ext>
            </a:extLst>
          </p:cNvPr>
          <p:cNvSpPr txBox="1"/>
          <p:nvPr/>
        </p:nvSpPr>
        <p:spPr>
          <a:xfrm>
            <a:off x="11035916" y="29380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Helvetica" pitchFamily="2" charset="0"/>
              </a:rPr>
              <a:t>…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6F83EF-203E-C347-907E-3287F1B078C2}"/>
              </a:ext>
            </a:extLst>
          </p:cNvPr>
          <p:cNvSpPr/>
          <p:nvPr/>
        </p:nvSpPr>
        <p:spPr>
          <a:xfrm>
            <a:off x="851042" y="1647144"/>
            <a:ext cx="2055443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Given an </a:t>
            </a:r>
            <a:r>
              <a:rPr kumimoji="1" lang="en-US" altLang="ko-Kore-KR" b="1" dirty="0">
                <a:latin typeface="Helvetica" pitchFamily="2" charset="0"/>
              </a:rPr>
              <a:t>entity</a:t>
            </a:r>
            <a:r>
              <a:rPr kumimoji="1" lang="en-US" altLang="ko-Kore-KR" dirty="0">
                <a:latin typeface="Helvetica" pitchFamily="2" charset="0"/>
              </a:rPr>
              <a:t>…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55BFB1-F4CD-5E4A-B488-531DCDE4DE28}"/>
              </a:ext>
            </a:extLst>
          </p:cNvPr>
          <p:cNvSpPr/>
          <p:nvPr/>
        </p:nvSpPr>
        <p:spPr>
          <a:xfrm>
            <a:off x="4051441" y="1396772"/>
            <a:ext cx="3470587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and a </a:t>
            </a:r>
            <a:r>
              <a:rPr kumimoji="1" lang="en-US" altLang="ko-Kore-KR" b="1" dirty="0">
                <a:latin typeface="Helvetica" pitchFamily="2" charset="0"/>
              </a:rPr>
              <a:t>set of reviews </a:t>
            </a:r>
            <a:r>
              <a:rPr kumimoji="1" lang="en-US" altLang="ko-Kore-KR" dirty="0">
                <a:latin typeface="Helvetica" pitchFamily="2" charset="0"/>
              </a:rPr>
              <a:t>as input…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F4B8A5-1A7B-7447-9C37-F1D327142C0F}"/>
              </a:ext>
            </a:extLst>
          </p:cNvPr>
          <p:cNvSpPr/>
          <p:nvPr/>
        </p:nvSpPr>
        <p:spPr>
          <a:xfrm>
            <a:off x="4051442" y="4477508"/>
            <a:ext cx="4951044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…automatically produce an </a:t>
            </a:r>
            <a:r>
              <a:rPr kumimoji="1" lang="en-US" altLang="ko-Kore-KR" b="1" dirty="0">
                <a:latin typeface="Helvetica" pitchFamily="2" charset="0"/>
              </a:rPr>
              <a:t>opinion summary</a:t>
            </a:r>
            <a:endParaRPr kumimoji="1" lang="ko-Kore-KR" altLang="en-US" b="1" dirty="0">
              <a:latin typeface="Helvetica" pitchFamily="2" charset="0"/>
            </a:endParaRPr>
          </a:p>
        </p:txBody>
      </p:sp>
      <p:pic>
        <p:nvPicPr>
          <p:cNvPr id="14" name="그래픽 13" descr="확인 표시">
            <a:extLst>
              <a:ext uri="{FF2B5EF4-FFF2-40B4-BE49-F238E27FC236}">
                <a16:creationId xmlns:a16="http://schemas.microsoft.com/office/drawing/2014/main" id="{CF7ED892-FBC7-F040-9216-05CD97C68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5296" y="5023074"/>
            <a:ext cx="701094" cy="70109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B0A2D3-BA23-F043-826E-56B63A3921CC}"/>
              </a:ext>
            </a:extLst>
          </p:cNvPr>
          <p:cNvSpPr/>
          <p:nvPr/>
        </p:nvSpPr>
        <p:spPr>
          <a:xfrm>
            <a:off x="10426390" y="5184502"/>
            <a:ext cx="1360450" cy="388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sz="1600" b="1" dirty="0">
                <a:latin typeface="Helvetica" pitchFamily="2" charset="0"/>
              </a:rPr>
              <a:t>Let’s watch!</a:t>
            </a:r>
            <a:endParaRPr kumimoji="1" lang="ko-Kore-KR" altLang="en-US" sz="1600" b="1" dirty="0">
              <a:latin typeface="Helvetica" pitchFamily="2" charset="0"/>
            </a:endParaRPr>
          </a:p>
        </p:txBody>
      </p:sp>
      <p:pic>
        <p:nvPicPr>
          <p:cNvPr id="16" name="그래픽 15" descr="닫기">
            <a:extLst>
              <a:ext uri="{FF2B5EF4-FFF2-40B4-BE49-F238E27FC236}">
                <a16:creationId xmlns:a16="http://schemas.microsoft.com/office/drawing/2014/main" id="{306D6A96-963C-054C-B8FF-CB39F5465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25296" y="5564647"/>
            <a:ext cx="701094" cy="7010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0457A-17A7-814F-893E-A23F6A446B76}"/>
              </a:ext>
            </a:extLst>
          </p:cNvPr>
          <p:cNvSpPr/>
          <p:nvPr/>
        </p:nvSpPr>
        <p:spPr>
          <a:xfrm>
            <a:off x="10426391" y="5715830"/>
            <a:ext cx="1360450" cy="388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Meh…</a:t>
            </a:r>
            <a:endParaRPr kumimoji="1" lang="ko-Kore-KR" altLang="en-US" sz="16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A33E38-4E78-414E-9D3A-8422013C903B}"/>
              </a:ext>
            </a:extLst>
          </p:cNvPr>
          <p:cNvSpPr/>
          <p:nvPr/>
        </p:nvSpPr>
        <p:spPr>
          <a:xfrm>
            <a:off x="7932069" y="6247158"/>
            <a:ext cx="3854771" cy="38848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dirty="0">
                <a:latin typeface="Helvetica" pitchFamily="2" charset="0"/>
              </a:rPr>
              <a:t>so that people can </a:t>
            </a:r>
            <a:r>
              <a:rPr kumimoji="1" lang="en-US" altLang="ko-Kore-KR" b="1" dirty="0">
                <a:latin typeface="Helvetica" pitchFamily="2" charset="0"/>
              </a:rPr>
              <a:t>make decisions</a:t>
            </a:r>
            <a:endParaRPr kumimoji="1" lang="ko-Kore-KR" alt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2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8DAE7-1746-7042-88F7-7B70583F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Supervised</a:t>
            </a:r>
            <a:r>
              <a:rPr kumimoji="1" lang="en-US" altLang="ko-Kore-KR" i="1" dirty="0">
                <a:latin typeface="Helvetica" pitchFamily="2" charset="0"/>
              </a:rPr>
              <a:t> </a:t>
            </a:r>
            <a:r>
              <a:rPr kumimoji="1" lang="en-US" altLang="ko-Kore-KR" dirty="0">
                <a:latin typeface="Helvetica" pitchFamily="2" charset="0"/>
              </a:rPr>
              <a:t>Opinion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51671-203F-4B45-AE04-5771E32D2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515" y="4788722"/>
            <a:ext cx="7107285" cy="17041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4F3F72-0F7F-EC40-8A0E-119C5B1C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391121" cy="2864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3FB915-3ECB-B745-89EB-598224587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369" y="1690689"/>
            <a:ext cx="2119816" cy="2864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7CA2C3-375E-A947-B4C0-0497E0DB5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33" y="1690688"/>
            <a:ext cx="2157005" cy="28640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2527A6-984E-DB47-89DA-4E6DC6FE405D}"/>
              </a:ext>
            </a:extLst>
          </p:cNvPr>
          <p:cNvSpPr/>
          <p:nvPr/>
        </p:nvSpPr>
        <p:spPr>
          <a:xfrm>
            <a:off x="8605583" y="2645461"/>
            <a:ext cx="1728872" cy="889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Helvetica" pitchFamily="2" charset="0"/>
              </a:rPr>
              <a:t>Summarization Model</a:t>
            </a:r>
            <a:endParaRPr kumimoji="1" lang="ko-Kore-KR" altLang="en-US" dirty="0">
              <a:latin typeface="Helvetica" pitchFamily="2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F9B78DA-EB2F-1945-9459-853DA4C681DA}"/>
              </a:ext>
            </a:extLst>
          </p:cNvPr>
          <p:cNvCxnSpPr/>
          <p:nvPr/>
        </p:nvCxnSpPr>
        <p:spPr>
          <a:xfrm>
            <a:off x="7586238" y="2873829"/>
            <a:ext cx="10193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DD1C5D-0ECC-274F-A43A-ED685B7344FD}"/>
              </a:ext>
            </a:extLst>
          </p:cNvPr>
          <p:cNvCxnSpPr>
            <a:cxnSpLocks/>
          </p:cNvCxnSpPr>
          <p:nvPr/>
        </p:nvCxnSpPr>
        <p:spPr>
          <a:xfrm>
            <a:off x="8958944" y="3534688"/>
            <a:ext cx="0" cy="1254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91BF763-6286-8044-9E6E-2F2C43A26EE8}"/>
              </a:ext>
            </a:extLst>
          </p:cNvPr>
          <p:cNvCxnSpPr>
            <a:cxnSpLocks/>
          </p:cNvCxnSpPr>
          <p:nvPr/>
        </p:nvCxnSpPr>
        <p:spPr>
          <a:xfrm>
            <a:off x="9993085" y="3534688"/>
            <a:ext cx="0" cy="125403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FC68080-7CEA-C34D-9040-BF596AFCAF1E}"/>
              </a:ext>
            </a:extLst>
          </p:cNvPr>
          <p:cNvCxnSpPr/>
          <p:nvPr/>
        </p:nvCxnSpPr>
        <p:spPr>
          <a:xfrm>
            <a:off x="7586238" y="3298372"/>
            <a:ext cx="1019345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FC16FA-1E3C-8C47-9746-DEA0A56380D2}"/>
              </a:ext>
            </a:extLst>
          </p:cNvPr>
          <p:cNvSpPr/>
          <p:nvPr/>
        </p:nvSpPr>
        <p:spPr>
          <a:xfrm>
            <a:off x="10192214" y="3967463"/>
            <a:ext cx="1360450" cy="388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sz="1600" i="1" dirty="0">
                <a:latin typeface="Helvetica" pitchFamily="2" charset="0"/>
              </a:rPr>
              <a:t>Training loss</a:t>
            </a:r>
            <a:endParaRPr kumimoji="1" lang="ko-Kore-KR" altLang="en-US" sz="16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8DAE7-1746-7042-88F7-7B70583F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Supervised</a:t>
            </a:r>
            <a:r>
              <a:rPr kumimoji="1" lang="en-US" altLang="ko-Kore-KR" i="1" dirty="0">
                <a:latin typeface="Helvetica" pitchFamily="2" charset="0"/>
              </a:rPr>
              <a:t> </a:t>
            </a:r>
            <a:r>
              <a:rPr kumimoji="1" lang="en-US" altLang="ko-Kore-KR" dirty="0">
                <a:latin typeface="Helvetica" pitchFamily="2" charset="0"/>
              </a:rPr>
              <a:t>Opinion Summarization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4F3F72-0F7F-EC40-8A0E-119C5B1CF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391121" cy="2864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3FB915-3ECB-B745-89EB-59822458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369" y="1690689"/>
            <a:ext cx="2119816" cy="2864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7CA2C3-375E-A947-B4C0-0497E0DB5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33" y="1690688"/>
            <a:ext cx="2157005" cy="286409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2527A6-984E-DB47-89DA-4E6DC6FE405D}"/>
              </a:ext>
            </a:extLst>
          </p:cNvPr>
          <p:cNvSpPr/>
          <p:nvPr/>
        </p:nvSpPr>
        <p:spPr>
          <a:xfrm>
            <a:off x="8605583" y="2645461"/>
            <a:ext cx="1728872" cy="8892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Helvetica" pitchFamily="2" charset="0"/>
              </a:rPr>
              <a:t>Summarization Model</a:t>
            </a:r>
            <a:endParaRPr kumimoji="1" lang="ko-Kore-KR" altLang="en-US" dirty="0">
              <a:latin typeface="Helvetica" pitchFamily="2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F9B78DA-EB2F-1945-9459-853DA4C681DA}"/>
              </a:ext>
            </a:extLst>
          </p:cNvPr>
          <p:cNvCxnSpPr/>
          <p:nvPr/>
        </p:nvCxnSpPr>
        <p:spPr>
          <a:xfrm>
            <a:off x="7586238" y="2873829"/>
            <a:ext cx="10193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ADD1C5D-0ECC-274F-A43A-ED685B7344FD}"/>
              </a:ext>
            </a:extLst>
          </p:cNvPr>
          <p:cNvCxnSpPr>
            <a:cxnSpLocks/>
          </p:cNvCxnSpPr>
          <p:nvPr/>
        </p:nvCxnSpPr>
        <p:spPr>
          <a:xfrm>
            <a:off x="8958944" y="3534688"/>
            <a:ext cx="0" cy="12540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91BF763-6286-8044-9E6E-2F2C43A26EE8}"/>
              </a:ext>
            </a:extLst>
          </p:cNvPr>
          <p:cNvCxnSpPr>
            <a:cxnSpLocks/>
          </p:cNvCxnSpPr>
          <p:nvPr/>
        </p:nvCxnSpPr>
        <p:spPr>
          <a:xfrm>
            <a:off x="9993085" y="3534688"/>
            <a:ext cx="0" cy="125403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FC68080-7CEA-C34D-9040-BF596AFCAF1E}"/>
              </a:ext>
            </a:extLst>
          </p:cNvPr>
          <p:cNvCxnSpPr/>
          <p:nvPr/>
        </p:nvCxnSpPr>
        <p:spPr>
          <a:xfrm>
            <a:off x="7586238" y="3298372"/>
            <a:ext cx="1019345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CBD274-1E70-154C-A09E-0DC07486472E}"/>
              </a:ext>
            </a:extLst>
          </p:cNvPr>
          <p:cNvSpPr/>
          <p:nvPr/>
        </p:nvSpPr>
        <p:spPr>
          <a:xfrm>
            <a:off x="6815711" y="4932890"/>
            <a:ext cx="2055443" cy="9010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Helvetica" pitchFamily="2" charset="0"/>
              </a:rPr>
              <a:t>Summaries may not be available at training time!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476D7-0458-A64F-9E2C-F786578FB5E7}"/>
              </a:ext>
            </a:extLst>
          </p:cNvPr>
          <p:cNvSpPr txBox="1"/>
          <p:nvPr/>
        </p:nvSpPr>
        <p:spPr>
          <a:xfrm>
            <a:off x="9002583" y="5100892"/>
            <a:ext cx="934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b="1" dirty="0">
                <a:solidFill>
                  <a:srgbClr val="FF0000"/>
                </a:solidFill>
                <a:latin typeface="Helvetica" pitchFamily="2" charset="0"/>
              </a:rPr>
              <a:t>?</a:t>
            </a:r>
            <a:r>
              <a:rPr kumimoji="1" lang="en-US" altLang="ko-KR" sz="3200" b="1" dirty="0">
                <a:solidFill>
                  <a:srgbClr val="FF0000"/>
                </a:solidFill>
                <a:latin typeface="Helvetica" pitchFamily="2" charset="0"/>
              </a:rPr>
              <a:t>??</a:t>
            </a:r>
            <a:endParaRPr kumimoji="1" lang="ko-Kore-KR" altLang="en-US" sz="3200" b="1" dirty="0">
              <a:solidFill>
                <a:srgbClr val="FF0000"/>
              </a:solidFill>
              <a:latin typeface="Helvetica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694EDB0-F746-B441-B06E-125E3DD3D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4964607"/>
            <a:ext cx="1649504" cy="862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11A5EC-1B7F-E240-890C-313D7420D5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36" t="23013" r="13817" b="31276"/>
          <a:stretch/>
        </p:blipFill>
        <p:spPr>
          <a:xfrm>
            <a:off x="2590670" y="4959134"/>
            <a:ext cx="1738607" cy="868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460FB8-504D-7145-937A-D721FC546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242" y="4857190"/>
            <a:ext cx="1649504" cy="1072178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5988871-DD03-F14D-87E7-F2D5493066FD}"/>
              </a:ext>
            </a:extLst>
          </p:cNvPr>
          <p:cNvSpPr/>
          <p:nvPr/>
        </p:nvSpPr>
        <p:spPr>
          <a:xfrm>
            <a:off x="10192214" y="3967463"/>
            <a:ext cx="1360450" cy="3884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ko-Kore-KR" sz="1600" i="1" dirty="0">
                <a:latin typeface="Helvetica" pitchFamily="2" charset="0"/>
              </a:rPr>
              <a:t>Training loss</a:t>
            </a:r>
            <a:endParaRPr kumimoji="1" lang="ko-Kore-KR" altLang="en-US" sz="16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3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>
                <a:latin typeface="Helvetica" pitchFamily="2" charset="0"/>
              </a:rPr>
              <a:t>Unsupervised</a:t>
            </a:r>
            <a:r>
              <a:rPr kumimoji="1" lang="en-US" altLang="ko-Kore-KR" b="1" i="1" dirty="0">
                <a:latin typeface="Helvetica" pitchFamily="2" charset="0"/>
              </a:rPr>
              <a:t> </a:t>
            </a:r>
            <a:r>
              <a:rPr kumimoji="1" lang="en-US" altLang="ko-Kore-KR" dirty="0">
                <a:latin typeface="Helvetica" pitchFamily="2" charset="0"/>
              </a:rPr>
              <a:t>Opinion Summarization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7F0-AF1D-0247-AEB4-9D3E25EB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5600" indent="-355600">
              <a:buFont typeface="+mj-lt"/>
              <a:buAutoNum type="arabicPeriod"/>
            </a:pPr>
            <a:r>
              <a:rPr kumimoji="1" lang="en-US" altLang="ko-Kore-KR" sz="2400" dirty="0">
                <a:latin typeface="Helvetica" pitchFamily="2" charset="0"/>
              </a:rPr>
              <a:t>Extractive approaches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Standard methods: </a:t>
            </a:r>
            <a:r>
              <a:rPr kumimoji="1" lang="en-US" altLang="ko-Kore-KR" sz="2000" dirty="0" err="1">
                <a:latin typeface="Helvetica" pitchFamily="2" charset="0"/>
              </a:rPr>
              <a:t>LexRank</a:t>
            </a:r>
            <a:r>
              <a:rPr kumimoji="1" lang="en-US" altLang="ko-Kore-KR" sz="2000" dirty="0">
                <a:latin typeface="Helvetica" pitchFamily="2" charset="0"/>
              </a:rPr>
              <a:t> 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(Erkan and </a:t>
            </a:r>
            <a:r>
              <a:rPr kumimoji="1" lang="en-US" altLang="ko-Kore-KR" sz="16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Radev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, 2004)</a:t>
            </a:r>
            <a:r>
              <a:rPr kumimoji="1" lang="en-US" altLang="ko-Kore-KR" sz="1600" dirty="0">
                <a:latin typeface="Helvetica" pitchFamily="2" charset="0"/>
              </a:rPr>
              <a:t>,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kumimoji="1" lang="en-US" altLang="ko-Kore-KR" sz="2000" dirty="0">
                <a:latin typeface="Helvetica" pitchFamily="2" charset="0"/>
              </a:rPr>
              <a:t>Centroid 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</a:t>
            </a:r>
            <a:r>
              <a:rPr kumimoji="1" lang="en-US" altLang="ko-Kore-KR" sz="16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Radev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et al., 2000)</a:t>
            </a:r>
            <a:r>
              <a:rPr kumimoji="1" lang="en-US" altLang="ko-Kore-KR" sz="2000" dirty="0">
                <a:latin typeface="Helvetica" pitchFamily="2" charset="0"/>
              </a:rPr>
              <a:t>, etc.</a:t>
            </a:r>
          </a:p>
          <a:p>
            <a:pPr marL="457200" lvl="1" indent="0">
              <a:buNone/>
            </a:pPr>
            <a:endParaRPr kumimoji="1" lang="en-US" altLang="ko-Kore-KR" sz="1200" dirty="0">
              <a:latin typeface="Helvetica" pitchFamily="2" charset="0"/>
            </a:endParaRPr>
          </a:p>
          <a:p>
            <a:pPr marL="401638" indent="-401638">
              <a:buFont typeface="+mj-lt"/>
              <a:buAutoNum type="arabicPeriod"/>
            </a:pPr>
            <a:r>
              <a:rPr kumimoji="1" lang="en-US" altLang="ko-Kore-KR" sz="2400" dirty="0">
                <a:latin typeface="Helvetica" pitchFamily="2" charset="0"/>
              </a:rPr>
              <a:t>Abstractive approaches</a:t>
            </a: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Template- and graph-based methods 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(Ganesan et al., 2010, Di </a:t>
            </a:r>
            <a:r>
              <a:rPr kumimoji="1" lang="en-US" altLang="ko-Kore-KR" sz="16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Fabbrizio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et al., 2014)</a:t>
            </a:r>
            <a:endParaRPr kumimoji="1" lang="en-US" altLang="ko-Kore-KR" sz="2000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  <a:p>
            <a:pPr marL="457200" lvl="1" indent="0">
              <a:buNone/>
            </a:pPr>
            <a:endParaRPr kumimoji="1" lang="en-US" altLang="ko-Kore-KR" sz="1400" dirty="0">
              <a:latin typeface="Helvetica" pitchFamily="2" charset="0"/>
            </a:endParaRPr>
          </a:p>
          <a:p>
            <a:pPr lvl="1"/>
            <a:r>
              <a:rPr kumimoji="1" lang="en-US" altLang="ko-Kore-KR" sz="2000" b="1" dirty="0" err="1">
                <a:latin typeface="Helvetica" pitchFamily="2" charset="0"/>
              </a:rPr>
              <a:t>MeanSum</a:t>
            </a:r>
            <a:r>
              <a:rPr kumimoji="1" lang="en-US" altLang="ko-Kore-KR" sz="2000" b="1" dirty="0">
                <a:latin typeface="Helvetica" pitchFamily="2" charset="0"/>
              </a:rPr>
              <a:t> 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(Chu and Liu, 2019)</a:t>
            </a:r>
            <a:r>
              <a:rPr kumimoji="1" lang="en-US" altLang="ko-Kore-KR" sz="2000" dirty="0">
                <a:latin typeface="Helvetica" pitchFamily="2" charset="0"/>
              </a:rPr>
              <a:t>: neural-based method using an </a:t>
            </a:r>
            <a:r>
              <a:rPr kumimoji="1" lang="en-US" altLang="ko-Kore-KR" sz="2000" i="1" dirty="0">
                <a:latin typeface="Helvetica" pitchFamily="2" charset="0"/>
              </a:rPr>
              <a:t>autoencoder</a:t>
            </a:r>
          </a:p>
          <a:p>
            <a:pPr lvl="2"/>
            <a:r>
              <a:rPr kumimoji="1" lang="en-US" altLang="ko-Kore-KR" dirty="0">
                <a:latin typeface="Helvetica" pitchFamily="2" charset="0"/>
              </a:rPr>
              <a:t>reconstructs the average of the review encodings as the summary</a:t>
            </a:r>
          </a:p>
          <a:p>
            <a:pPr lvl="2"/>
            <a:r>
              <a:rPr kumimoji="1" lang="en-US" altLang="ko-Kore-KR" dirty="0">
                <a:latin typeface="Helvetica" pitchFamily="2" charset="0"/>
              </a:rPr>
              <a:t>uses </a:t>
            </a:r>
            <a:r>
              <a:rPr kumimoji="1" lang="en-US" altLang="ko-Kore-KR" b="1" dirty="0">
                <a:solidFill>
                  <a:srgbClr val="FF0000"/>
                </a:solidFill>
                <a:latin typeface="Helvetica" pitchFamily="2" charset="0"/>
              </a:rPr>
              <a:t>weak decoders</a:t>
            </a:r>
            <a:r>
              <a:rPr kumimoji="1" lang="en-US" altLang="ko-Kore-KR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kumimoji="1" lang="en-US" altLang="ko-Kore-KR" dirty="0">
                <a:latin typeface="Helvetica" pitchFamily="2" charset="0"/>
              </a:rPr>
              <a:t>(e.g., no attention and copy) to mitigate posterior collapse</a:t>
            </a:r>
          </a:p>
          <a:p>
            <a:pPr lvl="1"/>
            <a:endParaRPr kumimoji="1" lang="en-US" altLang="ko-Kore-KR" sz="2200" b="1" dirty="0">
              <a:latin typeface="Helvetica" pitchFamily="2" charset="0"/>
            </a:endParaRPr>
          </a:p>
          <a:p>
            <a:pPr lvl="1"/>
            <a:r>
              <a:rPr kumimoji="1" lang="en-US" altLang="ko-Kore-KR" sz="2000" dirty="0">
                <a:latin typeface="Helvetica" pitchFamily="2" charset="0"/>
              </a:rPr>
              <a:t>See also </a:t>
            </a:r>
            <a:r>
              <a:rPr kumimoji="1" lang="en-US" altLang="ko-Kore-KR" sz="2000" b="1" dirty="0">
                <a:latin typeface="Helvetica" pitchFamily="2" charset="0"/>
              </a:rPr>
              <a:t>Copycat</a:t>
            </a:r>
            <a:r>
              <a:rPr kumimoji="1" lang="en-US" altLang="ko-Kore-KR" sz="2000" dirty="0">
                <a:latin typeface="Helvetica" pitchFamily="2" charset="0"/>
              </a:rPr>
              <a:t> 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(</a:t>
            </a:r>
            <a:r>
              <a:rPr kumimoji="1" lang="en-US" altLang="ko-Kore-KR" sz="1600" dirty="0" err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Brazinskas</a:t>
            </a:r>
            <a:r>
              <a:rPr kumimoji="1" lang="en-US" altLang="ko-Kore-KR" sz="1600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 et al., ACL 2020)</a:t>
            </a:r>
            <a:r>
              <a:rPr kumimoji="1" lang="en-US" altLang="ko-Kore-KR" sz="2000" dirty="0">
                <a:latin typeface="Helvetica" pitchFamily="2" charset="0"/>
              </a:rPr>
              <a:t>, which additionally uses randomly sampled reviews to enable attention and copy</a:t>
            </a:r>
          </a:p>
        </p:txBody>
      </p:sp>
    </p:spTree>
    <p:extLst>
      <p:ext uri="{BB962C8B-B14F-4D97-AF65-F5344CB8AC3E}">
        <p14:creationId xmlns:p14="http://schemas.microsoft.com/office/powerpoint/2010/main" val="40286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This Work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7527F0-AF1D-0247-AEB4-9D3E25EB1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ko-Kore-KR" sz="2400" dirty="0">
                <a:latin typeface="Helvetica" pitchFamily="2" charset="0"/>
              </a:rPr>
              <a:t>Neural-based, abstractive, and unsupervised</a:t>
            </a:r>
          </a:p>
          <a:p>
            <a:endParaRPr kumimoji="1" lang="en-US" altLang="ko-Kore-KR" sz="1600" dirty="0">
              <a:latin typeface="Helvetica" pitchFamily="2" charset="0"/>
            </a:endParaRPr>
          </a:p>
          <a:p>
            <a:r>
              <a:rPr kumimoji="1" lang="en-US" altLang="ko-Kore-KR" sz="2400" dirty="0">
                <a:latin typeface="Helvetica" pitchFamily="2" charset="0"/>
              </a:rPr>
              <a:t>Approach: </a:t>
            </a:r>
            <a:r>
              <a:rPr kumimoji="1" lang="en-US" altLang="ko-Kore-KR" sz="2400" b="1" dirty="0">
                <a:latin typeface="Helvetica" pitchFamily="2" charset="0"/>
              </a:rPr>
              <a:t>Noising and Denoising</a:t>
            </a:r>
            <a:endParaRPr kumimoji="1" lang="en-US" altLang="ko-Kore-KR" sz="2400" dirty="0">
              <a:latin typeface="Helvetica" pitchFamily="2" charset="0"/>
            </a:endParaRPr>
          </a:p>
          <a:p>
            <a:pPr marL="812800" lvl="1" indent="-355600">
              <a:buFont typeface="Wingdings" pitchFamily="2" charset="2"/>
              <a:buChar char="ü"/>
            </a:pPr>
            <a:r>
              <a:rPr kumimoji="1" lang="en-US" altLang="ko-Kore-KR" sz="2000" dirty="0">
                <a:latin typeface="Helvetica" pitchFamily="2" charset="0"/>
              </a:rPr>
              <a:t>Enables the use of supervised learning!</a:t>
            </a:r>
          </a:p>
          <a:p>
            <a:pPr marL="812800" lvl="1" indent="-355600">
              <a:buFont typeface="Wingdings" pitchFamily="2" charset="2"/>
              <a:buChar char="ü"/>
            </a:pPr>
            <a:r>
              <a:rPr kumimoji="1" lang="en-US" altLang="ko-Kore-KR" sz="2000" dirty="0">
                <a:latin typeface="Helvetica" pitchFamily="2" charset="0"/>
              </a:rPr>
              <a:t>Summarizer is not limited to weak decoders!</a:t>
            </a:r>
            <a:endParaRPr kumimoji="1" lang="en-US" altLang="ko-Kore-KR" sz="1600" b="1" dirty="0">
              <a:latin typeface="Helvetica" pitchFamily="2" charset="0"/>
            </a:endParaRPr>
          </a:p>
          <a:p>
            <a:r>
              <a:rPr kumimoji="1" lang="en-US" altLang="ko-Kore-KR" sz="2400" dirty="0">
                <a:latin typeface="Helvetica" pitchFamily="2" charset="0"/>
              </a:rPr>
              <a:t>Noising: Synthetic dataset creation</a:t>
            </a:r>
          </a:p>
          <a:p>
            <a:pPr marL="812800" lvl="1" indent="-355600">
              <a:buFont typeface="Wingdings" pitchFamily="2" charset="2"/>
              <a:buChar char="ü"/>
            </a:pPr>
            <a:r>
              <a:rPr kumimoji="1" lang="en-US" altLang="ko-Kore-KR" sz="2000" dirty="0">
                <a:latin typeface="Helvetica" pitchFamily="2" charset="0"/>
              </a:rPr>
              <a:t>A backward simulation of how people write summaries</a:t>
            </a:r>
          </a:p>
          <a:p>
            <a:pPr marL="812800" lvl="1" indent="-355600">
              <a:buFont typeface="Wingdings" pitchFamily="2" charset="2"/>
              <a:buChar char="ü"/>
            </a:pPr>
            <a:r>
              <a:rPr kumimoji="1" lang="en-US" altLang="ko-Kore-KR" sz="2000" dirty="0">
                <a:latin typeface="Helvetica" pitchFamily="2" charset="0"/>
              </a:rPr>
              <a:t>Introduces two linguistically motivated noising functions</a:t>
            </a:r>
            <a:endParaRPr kumimoji="1" lang="en-US" altLang="ko-Kore-KR" sz="1800" dirty="0">
              <a:latin typeface="Helvetica" pitchFamily="2" charset="0"/>
            </a:endParaRPr>
          </a:p>
          <a:p>
            <a:r>
              <a:rPr kumimoji="1" lang="en-US" altLang="ko-Kore-KR" sz="2400" dirty="0">
                <a:latin typeface="Helvetica" pitchFamily="2" charset="0"/>
              </a:rPr>
              <a:t>Denoising: Opinion summarization</a:t>
            </a:r>
          </a:p>
        </p:txBody>
      </p:sp>
    </p:spTree>
    <p:extLst>
      <p:ext uri="{BB962C8B-B14F-4D97-AF65-F5344CB8AC3E}">
        <p14:creationId xmlns:p14="http://schemas.microsoft.com/office/powerpoint/2010/main" val="241412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Noising and Denoising: Motivation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0DB3F-3BAB-624C-A390-53A0674E6630}"/>
              </a:ext>
            </a:extLst>
          </p:cNvPr>
          <p:cNvSpPr txBox="1"/>
          <p:nvPr/>
        </p:nvSpPr>
        <p:spPr>
          <a:xfrm>
            <a:off x="838200" y="1918009"/>
            <a:ext cx="342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Burgers here are very delicious, but they were too expensive.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E1D8C-8DF9-3646-AFEC-36B48CF0D7C8}"/>
              </a:ext>
            </a:extLst>
          </p:cNvPr>
          <p:cNvSpPr txBox="1"/>
          <p:nvPr/>
        </p:nvSpPr>
        <p:spPr>
          <a:xfrm>
            <a:off x="838199" y="2754350"/>
            <a:ext cx="342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 waiter was rude to me. Too bad since the food was great…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16A3-3C19-1D49-8868-E880D045FB7A}"/>
              </a:ext>
            </a:extLst>
          </p:cNvPr>
          <p:cNvSpPr txBox="1"/>
          <p:nvPr/>
        </p:nvSpPr>
        <p:spPr>
          <a:xfrm>
            <a:off x="838199" y="3590691"/>
            <a:ext cx="362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I did not like the food here, and so are the staffs! Not recommend.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30B1A-6898-B740-AB90-4643641BEA15}"/>
              </a:ext>
            </a:extLst>
          </p:cNvPr>
          <p:cNvSpPr txBox="1"/>
          <p:nvPr/>
        </p:nvSpPr>
        <p:spPr>
          <a:xfrm>
            <a:off x="793595" y="4438183"/>
            <a:ext cx="372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Great ambience and amazing food. Will come back for sure.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4944E-A445-184B-8CB1-F7B785AF1CA2}"/>
              </a:ext>
            </a:extLst>
          </p:cNvPr>
          <p:cNvSpPr txBox="1"/>
          <p:nvPr/>
        </p:nvSpPr>
        <p:spPr>
          <a:xfrm>
            <a:off x="838200" y="5263373"/>
            <a:ext cx="362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Worst service ever! There is also no parking and the location is bad.</a:t>
            </a:r>
            <a:endParaRPr kumimoji="1" lang="ko-Kore-KR" altLang="en-US" dirty="0">
              <a:latin typeface="Helvetica" pitchFamily="2" charset="0"/>
            </a:endParaRPr>
          </a:p>
        </p:txBody>
      </p:sp>
      <p:pic>
        <p:nvPicPr>
          <p:cNvPr id="17" name="그래픽 16" descr="학교 소년">
            <a:extLst>
              <a:ext uri="{FF2B5EF4-FFF2-40B4-BE49-F238E27FC236}">
                <a16:creationId xmlns:a16="http://schemas.microsoft.com/office/drawing/2014/main" id="{454F2E9E-9DE9-8A48-ACFE-759DD7670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736" y="3181592"/>
            <a:ext cx="1464527" cy="14645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874609-43C8-9A4D-82CF-30E6C423A464}"/>
              </a:ext>
            </a:extLst>
          </p:cNvPr>
          <p:cNvSpPr txBox="1"/>
          <p:nvPr/>
        </p:nvSpPr>
        <p:spPr>
          <a:xfrm>
            <a:off x="7729653" y="3452190"/>
            <a:ext cx="3624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 food here is delicious, especially the burger. The service is awful, and the staff is rude.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C0864EC2-CF64-FD4B-924C-77291AF67B75}"/>
              </a:ext>
            </a:extLst>
          </p:cNvPr>
          <p:cNvSpPr/>
          <p:nvPr/>
        </p:nvSpPr>
        <p:spPr>
          <a:xfrm>
            <a:off x="4772722" y="3767482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C92BB410-FAE3-884F-9D57-8CD8AB248B28}"/>
              </a:ext>
            </a:extLst>
          </p:cNvPr>
          <p:cNvSpPr/>
          <p:nvPr/>
        </p:nvSpPr>
        <p:spPr>
          <a:xfrm>
            <a:off x="6828263" y="3767482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5A002-F27A-CA4F-8418-B9228773CF03}"/>
              </a:ext>
            </a:extLst>
          </p:cNvPr>
          <p:cNvSpPr/>
          <p:nvPr/>
        </p:nvSpPr>
        <p:spPr>
          <a:xfrm>
            <a:off x="838199" y="1918009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C06019-E5E6-FB40-9FA1-D19BFE5D154D}"/>
              </a:ext>
            </a:extLst>
          </p:cNvPr>
          <p:cNvSpPr/>
          <p:nvPr/>
        </p:nvSpPr>
        <p:spPr>
          <a:xfrm>
            <a:off x="838199" y="2754351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D38B3-A9E7-EC46-99B7-603522D604AE}"/>
              </a:ext>
            </a:extLst>
          </p:cNvPr>
          <p:cNvSpPr/>
          <p:nvPr/>
        </p:nvSpPr>
        <p:spPr>
          <a:xfrm>
            <a:off x="838199" y="3590693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C071F7-2573-5844-AD06-FFB3C98370D6}"/>
              </a:ext>
            </a:extLst>
          </p:cNvPr>
          <p:cNvSpPr/>
          <p:nvPr/>
        </p:nvSpPr>
        <p:spPr>
          <a:xfrm>
            <a:off x="838199" y="4449337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4CB088-1460-E44A-9709-52BCF2DE8FCC}"/>
              </a:ext>
            </a:extLst>
          </p:cNvPr>
          <p:cNvSpPr/>
          <p:nvPr/>
        </p:nvSpPr>
        <p:spPr>
          <a:xfrm>
            <a:off x="838199" y="5296830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280EBA-F163-0944-9055-B1E2246FD1D3}"/>
              </a:ext>
            </a:extLst>
          </p:cNvPr>
          <p:cNvSpPr/>
          <p:nvPr/>
        </p:nvSpPr>
        <p:spPr>
          <a:xfrm>
            <a:off x="7718502" y="3434576"/>
            <a:ext cx="3624147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ABA98A-8297-EF47-ADA0-00031ABBB98C}"/>
              </a:ext>
            </a:extLst>
          </p:cNvPr>
          <p:cNvSpPr/>
          <p:nvPr/>
        </p:nvSpPr>
        <p:spPr>
          <a:xfrm>
            <a:off x="925551" y="1918009"/>
            <a:ext cx="3133493" cy="3345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B20EBE9-84D3-A740-9B5C-CC06E0B046D7}"/>
              </a:ext>
            </a:extLst>
          </p:cNvPr>
          <p:cNvSpPr/>
          <p:nvPr/>
        </p:nvSpPr>
        <p:spPr>
          <a:xfrm>
            <a:off x="1951463" y="3021980"/>
            <a:ext cx="2107581" cy="3345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B21524C-8511-7047-83A9-B96D162480D8}"/>
              </a:ext>
            </a:extLst>
          </p:cNvPr>
          <p:cNvSpPr/>
          <p:nvPr/>
        </p:nvSpPr>
        <p:spPr>
          <a:xfrm>
            <a:off x="2960649" y="4456544"/>
            <a:ext cx="1501698" cy="3345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438A5A3-A49B-3E43-B3A1-2921D183F3B1}"/>
              </a:ext>
            </a:extLst>
          </p:cNvPr>
          <p:cNvSpPr/>
          <p:nvPr/>
        </p:nvSpPr>
        <p:spPr>
          <a:xfrm>
            <a:off x="908823" y="2728105"/>
            <a:ext cx="2759927" cy="33453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AEA7E3-239A-4546-ACCB-2012AD11A72B}"/>
              </a:ext>
            </a:extLst>
          </p:cNvPr>
          <p:cNvSpPr/>
          <p:nvPr/>
        </p:nvSpPr>
        <p:spPr>
          <a:xfrm>
            <a:off x="886521" y="3887832"/>
            <a:ext cx="1689411" cy="33453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5096DA-19CA-0945-8B5E-A2A5FFAFB228}"/>
              </a:ext>
            </a:extLst>
          </p:cNvPr>
          <p:cNvSpPr/>
          <p:nvPr/>
        </p:nvSpPr>
        <p:spPr>
          <a:xfrm>
            <a:off x="864218" y="5248281"/>
            <a:ext cx="1979343" cy="33453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236884-21D0-2745-ABEC-E2DEF3925858}"/>
              </a:ext>
            </a:extLst>
          </p:cNvPr>
          <p:cNvSpPr/>
          <p:nvPr/>
        </p:nvSpPr>
        <p:spPr>
          <a:xfrm>
            <a:off x="1255751" y="2248209"/>
            <a:ext cx="26177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C14DE9-6C7C-2541-8381-3316D22DB40C}"/>
              </a:ext>
            </a:extLst>
          </p:cNvPr>
          <p:cNvSpPr/>
          <p:nvPr/>
        </p:nvSpPr>
        <p:spPr>
          <a:xfrm>
            <a:off x="912851" y="3607109"/>
            <a:ext cx="26177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D1CA54-9CE4-B341-9BB1-8C6904C8F507}"/>
              </a:ext>
            </a:extLst>
          </p:cNvPr>
          <p:cNvSpPr/>
          <p:nvPr/>
        </p:nvSpPr>
        <p:spPr>
          <a:xfrm>
            <a:off x="862051" y="4445309"/>
            <a:ext cx="1713881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AA8DA4-760E-394D-8C13-FA7896132FA3}"/>
              </a:ext>
            </a:extLst>
          </p:cNvPr>
          <p:cNvSpPr/>
          <p:nvPr/>
        </p:nvSpPr>
        <p:spPr>
          <a:xfrm>
            <a:off x="2652751" y="3899209"/>
            <a:ext cx="1713881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122902-64B5-0A4B-8165-D5395E798AFA}"/>
              </a:ext>
            </a:extLst>
          </p:cNvPr>
          <p:cNvSpPr/>
          <p:nvPr/>
        </p:nvSpPr>
        <p:spPr>
          <a:xfrm>
            <a:off x="874751" y="4788209"/>
            <a:ext cx="24399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0A3495-D32E-EA43-8A6F-35BC7BB241CC}"/>
              </a:ext>
            </a:extLst>
          </p:cNvPr>
          <p:cNvSpPr/>
          <p:nvPr/>
        </p:nvSpPr>
        <p:spPr>
          <a:xfrm>
            <a:off x="900151" y="5601009"/>
            <a:ext cx="3466481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BFCDBDB-1083-D546-BA33-FAAB5EECE834}"/>
              </a:ext>
            </a:extLst>
          </p:cNvPr>
          <p:cNvSpPr/>
          <p:nvPr/>
        </p:nvSpPr>
        <p:spPr>
          <a:xfrm>
            <a:off x="5405176" y="4749977"/>
            <a:ext cx="331749" cy="33453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8AA996-81EF-0245-8E88-63D94089AEFE}"/>
              </a:ext>
            </a:extLst>
          </p:cNvPr>
          <p:cNvSpPr/>
          <p:nvPr/>
        </p:nvSpPr>
        <p:spPr>
          <a:xfrm>
            <a:off x="5405176" y="5156377"/>
            <a:ext cx="331749" cy="33453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3169D1-E3BC-234D-866F-F799F4CCA8C5}"/>
              </a:ext>
            </a:extLst>
          </p:cNvPr>
          <p:cNvSpPr/>
          <p:nvPr/>
        </p:nvSpPr>
        <p:spPr>
          <a:xfrm>
            <a:off x="5405176" y="5562777"/>
            <a:ext cx="3317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6E07FD-391C-5A4D-A6E1-5B063599822C}"/>
              </a:ext>
            </a:extLst>
          </p:cNvPr>
          <p:cNvSpPr txBox="1"/>
          <p:nvPr/>
        </p:nvSpPr>
        <p:spPr>
          <a:xfrm>
            <a:off x="5815417" y="4744997"/>
            <a:ext cx="7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food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E7D554-A842-674F-B50E-750F4D7DC7F9}"/>
              </a:ext>
            </a:extLst>
          </p:cNvPr>
          <p:cNvSpPr txBox="1"/>
          <p:nvPr/>
        </p:nvSpPr>
        <p:spPr>
          <a:xfrm>
            <a:off x="5815417" y="5147292"/>
            <a:ext cx="92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service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6FC2C1-4875-C648-887E-6C7D479777BC}"/>
              </a:ext>
            </a:extLst>
          </p:cNvPr>
          <p:cNvSpPr txBox="1"/>
          <p:nvPr/>
        </p:nvSpPr>
        <p:spPr>
          <a:xfrm>
            <a:off x="5815417" y="5549587"/>
            <a:ext cx="258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non-salient information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FB3841-4BA8-CB4A-A0C1-93D295C91274}"/>
              </a:ext>
            </a:extLst>
          </p:cNvPr>
          <p:cNvSpPr txBox="1"/>
          <p:nvPr/>
        </p:nvSpPr>
        <p:spPr>
          <a:xfrm>
            <a:off x="8212253" y="5549587"/>
            <a:ext cx="101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Helvetica" pitchFamily="2" charset="0"/>
              </a:rPr>
              <a:t>= noise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A77752-C814-594F-80E0-6D3A670977A5}"/>
              </a:ext>
            </a:extLst>
          </p:cNvPr>
          <p:cNvSpPr txBox="1"/>
          <p:nvPr/>
        </p:nvSpPr>
        <p:spPr>
          <a:xfrm>
            <a:off x="5311231" y="2806838"/>
            <a:ext cx="1569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Helvetica" pitchFamily="2" charset="0"/>
              </a:rPr>
              <a:t>Summarizer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6F8CE7-FEF8-8D41-90B8-F00811DC5AB8}"/>
              </a:ext>
            </a:extLst>
          </p:cNvPr>
          <p:cNvSpPr txBox="1"/>
          <p:nvPr/>
        </p:nvSpPr>
        <p:spPr>
          <a:xfrm>
            <a:off x="6727766" y="2806016"/>
            <a:ext cx="134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Helvetica" pitchFamily="2" charset="0"/>
              </a:rPr>
              <a:t>= denoiser</a:t>
            </a:r>
            <a:endParaRPr kumimoji="1" lang="ko-Kore-KR" alt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45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8" grpId="0"/>
      <p:bldP spid="19" grpId="0" animBg="1"/>
      <p:bldP spid="20" grpId="0" animBg="1"/>
      <p:bldP spid="21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0" grpId="0"/>
      <p:bldP spid="52" grpId="0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2B7D-AE96-E940-83FD-B93BAE45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>
                <a:latin typeface="Helvetica" pitchFamily="2" charset="0"/>
              </a:rPr>
              <a:t>Noising and Denoising: Motivation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0DB3F-3BAB-624C-A390-53A0674E6630}"/>
              </a:ext>
            </a:extLst>
          </p:cNvPr>
          <p:cNvSpPr txBox="1"/>
          <p:nvPr/>
        </p:nvSpPr>
        <p:spPr>
          <a:xfrm>
            <a:off x="838200" y="1918009"/>
            <a:ext cx="3423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Burgers here are very delicious, but they were too expensive.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E1D8C-8DF9-3646-AFEC-36B48CF0D7C8}"/>
              </a:ext>
            </a:extLst>
          </p:cNvPr>
          <p:cNvSpPr txBox="1"/>
          <p:nvPr/>
        </p:nvSpPr>
        <p:spPr>
          <a:xfrm>
            <a:off x="838199" y="2754350"/>
            <a:ext cx="342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 waiter was rude to me. Too bad since the food was great…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216A3-3C19-1D49-8868-E880D045FB7A}"/>
              </a:ext>
            </a:extLst>
          </p:cNvPr>
          <p:cNvSpPr txBox="1"/>
          <p:nvPr/>
        </p:nvSpPr>
        <p:spPr>
          <a:xfrm>
            <a:off x="838199" y="3590691"/>
            <a:ext cx="362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I did not like the food here, and so are the staffs! Not recommend.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30B1A-6898-B740-AB90-4643641BEA15}"/>
              </a:ext>
            </a:extLst>
          </p:cNvPr>
          <p:cNvSpPr txBox="1"/>
          <p:nvPr/>
        </p:nvSpPr>
        <p:spPr>
          <a:xfrm>
            <a:off x="793595" y="4438183"/>
            <a:ext cx="372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Great ambience and amazing food. Will come back for sure.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4944E-A445-184B-8CB1-F7B785AF1CA2}"/>
              </a:ext>
            </a:extLst>
          </p:cNvPr>
          <p:cNvSpPr txBox="1"/>
          <p:nvPr/>
        </p:nvSpPr>
        <p:spPr>
          <a:xfrm>
            <a:off x="838200" y="5263373"/>
            <a:ext cx="3624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Worst service ever! There is also no parking and the location is bad.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874609-43C8-9A4D-82CF-30E6C423A464}"/>
              </a:ext>
            </a:extLst>
          </p:cNvPr>
          <p:cNvSpPr txBox="1"/>
          <p:nvPr/>
        </p:nvSpPr>
        <p:spPr>
          <a:xfrm>
            <a:off x="7718501" y="3449928"/>
            <a:ext cx="3624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The food here is delicious, especially the burger. The service is awful, and the staff is rude.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C0864EC2-CF64-FD4B-924C-77291AF67B75}"/>
              </a:ext>
            </a:extLst>
          </p:cNvPr>
          <p:cNvSpPr/>
          <p:nvPr/>
        </p:nvSpPr>
        <p:spPr>
          <a:xfrm rot="10800000">
            <a:off x="4675737" y="3767482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C92BB410-FAE3-884F-9D57-8CD8AB248B28}"/>
              </a:ext>
            </a:extLst>
          </p:cNvPr>
          <p:cNvSpPr/>
          <p:nvPr/>
        </p:nvSpPr>
        <p:spPr>
          <a:xfrm rot="10800000">
            <a:off x="6925248" y="3767482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5A002-F27A-CA4F-8418-B9228773CF03}"/>
              </a:ext>
            </a:extLst>
          </p:cNvPr>
          <p:cNvSpPr/>
          <p:nvPr/>
        </p:nvSpPr>
        <p:spPr>
          <a:xfrm>
            <a:off x="838199" y="1918009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C06019-E5E6-FB40-9FA1-D19BFE5D154D}"/>
              </a:ext>
            </a:extLst>
          </p:cNvPr>
          <p:cNvSpPr/>
          <p:nvPr/>
        </p:nvSpPr>
        <p:spPr>
          <a:xfrm>
            <a:off x="838199" y="2754351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1D38B3-A9E7-EC46-99B7-603522D604AE}"/>
              </a:ext>
            </a:extLst>
          </p:cNvPr>
          <p:cNvSpPr/>
          <p:nvPr/>
        </p:nvSpPr>
        <p:spPr>
          <a:xfrm>
            <a:off x="838199" y="3590693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DC071F7-2573-5844-AD06-FFB3C98370D6}"/>
              </a:ext>
            </a:extLst>
          </p:cNvPr>
          <p:cNvSpPr/>
          <p:nvPr/>
        </p:nvSpPr>
        <p:spPr>
          <a:xfrm>
            <a:off x="838199" y="4449337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E4CB088-1460-E44A-9709-52BCF2DE8FCC}"/>
              </a:ext>
            </a:extLst>
          </p:cNvPr>
          <p:cNvSpPr/>
          <p:nvPr/>
        </p:nvSpPr>
        <p:spPr>
          <a:xfrm>
            <a:off x="838199" y="5296830"/>
            <a:ext cx="3624147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280EBA-F163-0944-9055-B1E2246FD1D3}"/>
              </a:ext>
            </a:extLst>
          </p:cNvPr>
          <p:cNvSpPr/>
          <p:nvPr/>
        </p:nvSpPr>
        <p:spPr>
          <a:xfrm>
            <a:off x="7718502" y="3434576"/>
            <a:ext cx="3624147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236884-21D0-2745-ABEC-E2DEF3925858}"/>
              </a:ext>
            </a:extLst>
          </p:cNvPr>
          <p:cNvSpPr/>
          <p:nvPr/>
        </p:nvSpPr>
        <p:spPr>
          <a:xfrm>
            <a:off x="1255751" y="2248209"/>
            <a:ext cx="26177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C14DE9-6C7C-2541-8381-3316D22DB40C}"/>
              </a:ext>
            </a:extLst>
          </p:cNvPr>
          <p:cNvSpPr/>
          <p:nvPr/>
        </p:nvSpPr>
        <p:spPr>
          <a:xfrm>
            <a:off x="912851" y="3607109"/>
            <a:ext cx="26177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FD1CA54-9CE4-B341-9BB1-8C6904C8F507}"/>
              </a:ext>
            </a:extLst>
          </p:cNvPr>
          <p:cNvSpPr/>
          <p:nvPr/>
        </p:nvSpPr>
        <p:spPr>
          <a:xfrm>
            <a:off x="862051" y="4445309"/>
            <a:ext cx="1713881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AA8DA4-760E-394D-8C13-FA7896132FA3}"/>
              </a:ext>
            </a:extLst>
          </p:cNvPr>
          <p:cNvSpPr/>
          <p:nvPr/>
        </p:nvSpPr>
        <p:spPr>
          <a:xfrm>
            <a:off x="2652751" y="3899209"/>
            <a:ext cx="1713881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122902-64B5-0A4B-8165-D5395E798AFA}"/>
              </a:ext>
            </a:extLst>
          </p:cNvPr>
          <p:cNvSpPr/>
          <p:nvPr/>
        </p:nvSpPr>
        <p:spPr>
          <a:xfrm>
            <a:off x="874751" y="4788209"/>
            <a:ext cx="24399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0A3495-D32E-EA43-8A6F-35BC7BB241CC}"/>
              </a:ext>
            </a:extLst>
          </p:cNvPr>
          <p:cNvSpPr/>
          <p:nvPr/>
        </p:nvSpPr>
        <p:spPr>
          <a:xfrm>
            <a:off x="900151" y="5601009"/>
            <a:ext cx="3466481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3169D1-E3BC-234D-866F-F799F4CCA8C5}"/>
              </a:ext>
            </a:extLst>
          </p:cNvPr>
          <p:cNvSpPr/>
          <p:nvPr/>
        </p:nvSpPr>
        <p:spPr>
          <a:xfrm>
            <a:off x="5516016" y="5562777"/>
            <a:ext cx="331749" cy="3345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6FC2C1-4875-C648-887E-6C7D479777BC}"/>
              </a:ext>
            </a:extLst>
          </p:cNvPr>
          <p:cNvSpPr txBox="1"/>
          <p:nvPr/>
        </p:nvSpPr>
        <p:spPr>
          <a:xfrm>
            <a:off x="8138698" y="1482350"/>
            <a:ext cx="258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Helvetica" pitchFamily="2" charset="0"/>
              </a:rPr>
              <a:t>Review Corpus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2A77752-C814-594F-80E0-6D3A670977A5}"/>
              </a:ext>
            </a:extLst>
          </p:cNvPr>
          <p:cNvSpPr txBox="1"/>
          <p:nvPr/>
        </p:nvSpPr>
        <p:spPr>
          <a:xfrm>
            <a:off x="5437844" y="3452190"/>
            <a:ext cx="130515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Helvetica" pitchFamily="2" charset="0"/>
              </a:rPr>
              <a:t>Synthetic Dataset Creation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3" name="자기 디스크 2">
            <a:extLst>
              <a:ext uri="{FF2B5EF4-FFF2-40B4-BE49-F238E27FC236}">
                <a16:creationId xmlns:a16="http://schemas.microsoft.com/office/drawing/2014/main" id="{DF9EB87B-89DA-0848-A35F-CAFB5C8D45FE}"/>
              </a:ext>
            </a:extLst>
          </p:cNvPr>
          <p:cNvSpPr/>
          <p:nvPr/>
        </p:nvSpPr>
        <p:spPr>
          <a:xfrm>
            <a:off x="8971717" y="1916196"/>
            <a:ext cx="914400" cy="612648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오른쪽 화살표[R] 50">
            <a:extLst>
              <a:ext uri="{FF2B5EF4-FFF2-40B4-BE49-F238E27FC236}">
                <a16:creationId xmlns:a16="http://schemas.microsoft.com/office/drawing/2014/main" id="{072D9649-06F9-D745-A841-51960DCB66D1}"/>
              </a:ext>
            </a:extLst>
          </p:cNvPr>
          <p:cNvSpPr/>
          <p:nvPr/>
        </p:nvSpPr>
        <p:spPr>
          <a:xfrm rot="5400000">
            <a:off x="9133409" y="2835338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F00CEC-A5A6-144E-8E2F-1E567286EAA5}"/>
              </a:ext>
            </a:extLst>
          </p:cNvPr>
          <p:cNvSpPr txBox="1"/>
          <p:nvPr/>
        </p:nvSpPr>
        <p:spPr>
          <a:xfrm>
            <a:off x="5912402" y="5549587"/>
            <a:ext cx="83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Helvetica" pitchFamily="2" charset="0"/>
              </a:rPr>
              <a:t>noise</a:t>
            </a:r>
            <a:endParaRPr kumimoji="1" lang="ko-Kore-KR" altLang="en-US" dirty="0">
              <a:latin typeface="Helvetica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FD4352-68B0-1D4F-A6B3-CFB8E3FDA1BF}"/>
              </a:ext>
            </a:extLst>
          </p:cNvPr>
          <p:cNvSpPr txBox="1"/>
          <p:nvPr/>
        </p:nvSpPr>
        <p:spPr>
          <a:xfrm>
            <a:off x="9601713" y="2792987"/>
            <a:ext cx="94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>
                <a:latin typeface="Helvetica" pitchFamily="2" charset="0"/>
              </a:rPr>
              <a:t>sample</a:t>
            </a:r>
            <a:endParaRPr kumimoji="1" lang="ko-Kore-KR" altLang="en-US" i="1" dirty="0">
              <a:latin typeface="Helvetica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A9E87B-6272-5348-B6E5-A642D9207DBA}"/>
              </a:ext>
            </a:extLst>
          </p:cNvPr>
          <p:cNvSpPr txBox="1"/>
          <p:nvPr/>
        </p:nvSpPr>
        <p:spPr>
          <a:xfrm>
            <a:off x="8138698" y="4428749"/>
            <a:ext cx="258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Helvetica" pitchFamily="2" charset="0"/>
              </a:rPr>
              <a:t>Pseudo-Summary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EFD0808-F2A5-C44A-BF79-65499AC33E07}"/>
              </a:ext>
            </a:extLst>
          </p:cNvPr>
          <p:cNvSpPr txBox="1"/>
          <p:nvPr/>
        </p:nvSpPr>
        <p:spPr>
          <a:xfrm>
            <a:off x="1285713" y="6068864"/>
            <a:ext cx="258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Helvetica" pitchFamily="2" charset="0"/>
              </a:rPr>
              <a:t>Pseudo-Reviews</a:t>
            </a:r>
            <a:endParaRPr kumimoji="1" lang="ko-Kore-KR" altLang="en-US" b="1" dirty="0">
              <a:latin typeface="Helvetica" pitchFamily="2" charset="0"/>
            </a:endParaRPr>
          </a:p>
        </p:txBody>
      </p:sp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410CBF48-B3CF-5948-8555-CC20AD5104E7}"/>
              </a:ext>
            </a:extLst>
          </p:cNvPr>
          <p:cNvSpPr/>
          <p:nvPr/>
        </p:nvSpPr>
        <p:spPr>
          <a:xfrm rot="10800000">
            <a:off x="4675737" y="2919343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오른쪽 화살표[R] 59">
            <a:extLst>
              <a:ext uri="{FF2B5EF4-FFF2-40B4-BE49-F238E27FC236}">
                <a16:creationId xmlns:a16="http://schemas.microsoft.com/office/drawing/2014/main" id="{556AA8DE-5384-674A-8E6C-67A23073E5F0}"/>
              </a:ext>
            </a:extLst>
          </p:cNvPr>
          <p:cNvSpPr/>
          <p:nvPr/>
        </p:nvSpPr>
        <p:spPr>
          <a:xfrm rot="10800000">
            <a:off x="4675737" y="2097709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1E8CB979-5D3C-E84A-82BB-5AB4EE4AD9F8}"/>
              </a:ext>
            </a:extLst>
          </p:cNvPr>
          <p:cNvSpPr/>
          <p:nvPr/>
        </p:nvSpPr>
        <p:spPr>
          <a:xfrm rot="10800000">
            <a:off x="4675737" y="4655379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오른쪽 화살표[R] 61">
            <a:extLst>
              <a:ext uri="{FF2B5EF4-FFF2-40B4-BE49-F238E27FC236}">
                <a16:creationId xmlns:a16="http://schemas.microsoft.com/office/drawing/2014/main" id="{A0D1E3DF-AB13-174B-9435-5D1B873A81E0}"/>
              </a:ext>
            </a:extLst>
          </p:cNvPr>
          <p:cNvSpPr/>
          <p:nvPr/>
        </p:nvSpPr>
        <p:spPr>
          <a:xfrm rot="10800000">
            <a:off x="4675737" y="5490266"/>
            <a:ext cx="591014" cy="2927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  <p:bldP spid="15" grpId="0"/>
      <p:bldP spid="18" grpId="0"/>
      <p:bldP spid="19" grpId="0" animBg="1"/>
      <p:bldP spid="20" grpId="0" animBg="1"/>
      <p:bldP spid="21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50" grpId="0"/>
      <p:bldP spid="53" grpId="0" animBg="1"/>
      <p:bldP spid="3" grpId="0" animBg="1"/>
      <p:bldP spid="51" grpId="0" animBg="1"/>
      <p:bldP spid="55" grpId="0"/>
      <p:bldP spid="56" grpId="0"/>
      <p:bldP spid="57" grpId="0"/>
      <p:bldP spid="58" grpId="0"/>
      <p:bldP spid="59" grpId="0" animBg="1"/>
      <p:bldP spid="60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1854</Words>
  <Application>Microsoft Macintosh PowerPoint</Application>
  <PresentationFormat>와이드스크린</PresentationFormat>
  <Paragraphs>459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맑은 고딕</vt:lpstr>
      <vt:lpstr>Arial</vt:lpstr>
      <vt:lpstr>Calibri</vt:lpstr>
      <vt:lpstr>Calibri Light</vt:lpstr>
      <vt:lpstr>Cambria Math</vt:lpstr>
      <vt:lpstr>Courier New</vt:lpstr>
      <vt:lpstr>Helvetica</vt:lpstr>
      <vt:lpstr>Wingdings</vt:lpstr>
      <vt:lpstr>Office 테마</vt:lpstr>
      <vt:lpstr>Unsupervised Opinion Summarization with Noising and Denoising</vt:lpstr>
      <vt:lpstr>Opinion Summarization</vt:lpstr>
      <vt:lpstr>Opinion Summarization</vt:lpstr>
      <vt:lpstr>Supervised Opinion Summarization</vt:lpstr>
      <vt:lpstr>Supervised Opinion Summarization</vt:lpstr>
      <vt:lpstr>Unsupervised Opinion Summarization</vt:lpstr>
      <vt:lpstr>This Work</vt:lpstr>
      <vt:lpstr>Noising and Denoising: Motivation</vt:lpstr>
      <vt:lpstr>Noising and Denoising: Motivation</vt:lpstr>
      <vt:lpstr>Noising and Denoising: Motivation</vt:lpstr>
      <vt:lpstr>Synthetic Dataset Creation</vt:lpstr>
      <vt:lpstr>Synthetic Dataset Creation</vt:lpstr>
      <vt:lpstr>DenoiseSum: Denoising Summarization</vt:lpstr>
      <vt:lpstr>DenoiseSum: Denoising Summarization</vt:lpstr>
      <vt:lpstr>DenoiseSum: Denoising Summarization</vt:lpstr>
      <vt:lpstr>DenoiseSum: Denoising Summarization</vt:lpstr>
      <vt:lpstr>DenoiseSum: Denoising Summarization</vt:lpstr>
      <vt:lpstr>Experiments: Datasets</vt:lpstr>
      <vt:lpstr>Experiments: Datasets</vt:lpstr>
      <vt:lpstr>Experiments: Automatic Evaluation</vt:lpstr>
      <vt:lpstr>Experiments: Human Evaluation</vt:lpstr>
      <vt:lpstr>Experiments: Human Evaluation</vt:lpstr>
      <vt:lpstr>Example Outputs</vt:lpstr>
      <vt:lpstr>Example Outputs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Opinion Summarization with Noising and Denoising </dc:title>
  <dc:creator>AMPLAYO Reinald Kim</dc:creator>
  <cp:lastModifiedBy>AMPLAYO Reinald Kim</cp:lastModifiedBy>
  <cp:revision>51</cp:revision>
  <dcterms:created xsi:type="dcterms:W3CDTF">2020-06-01T14:12:18Z</dcterms:created>
  <dcterms:modified xsi:type="dcterms:W3CDTF">2020-06-03T09:47:42Z</dcterms:modified>
</cp:coreProperties>
</file>